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9CE08F3-F69D-4F2F-A9BE-81FA1FF9B158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98CAD17-4125-47D0-94B3-49DC8289E79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3s.unistra.fr/formations/formations-courtes-et-professionnelles-deust-et-licence-pro/" TargetMode="External"/><Relationship Id="rId7" Type="http://schemas.openxmlformats.org/officeDocument/2006/relationships/hyperlink" Target="https://www.univ-orleans.fr/sites/default/files/IAE%20-%20Ecole%20Universitaire%20de%20Management/documents/fdeg-fiche-master-marketing-mesc-nov15-72dpi.pdf" TargetMode="External"/><Relationship Id="rId2" Type="http://schemas.openxmlformats.org/officeDocument/2006/relationships/hyperlink" Target="http://form-as.fr/apprentissage-animation-sport-formations-sport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nice.fr/formation/formation-initiale/gm2ms12120" TargetMode="External"/><Relationship Id="rId5" Type="http://schemas.openxmlformats.org/officeDocument/2006/relationships/hyperlink" Target="http://www.ensa.sports.gouv.fr/index.php/formation/alpinisme/top-variation-a-273/guide-de-haute-montagne?showall=&amp;start=1" TargetMode="External"/><Relationship Id="rId4" Type="http://schemas.openxmlformats.org/officeDocument/2006/relationships/hyperlink" Target="http://f3s.unistra.fr/formations/formations-longues-l-m-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Les métiers du sport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Educateur sportif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Educateur/moniteur spécialisé dans un sport(ski, tennis, voile,…)</a:t>
            </a:r>
          </a:p>
          <a:p>
            <a:r>
              <a:rPr lang="fr-FR" dirty="0"/>
              <a:t>Educateur/animateur en APA</a:t>
            </a:r>
          </a:p>
          <a:p>
            <a:r>
              <a:rPr lang="fr-FR" dirty="0"/>
              <a:t>Educateur sportif en métiers de la forme</a:t>
            </a:r>
          </a:p>
          <a:p>
            <a:r>
              <a:rPr lang="fr-FR" dirty="0"/>
              <a:t>Accompagnateur tourisme équestre</a:t>
            </a:r>
          </a:p>
          <a:p>
            <a:r>
              <a:rPr lang="fr-FR" dirty="0"/>
              <a:t>Accompagnateur moyenne montagne</a:t>
            </a:r>
          </a:p>
          <a:p>
            <a:r>
              <a:rPr lang="fr-FR" dirty="0"/>
              <a:t>Guide de haute montagne</a:t>
            </a:r>
          </a:p>
          <a:p>
            <a:r>
              <a:rPr lang="fr-FR" dirty="0"/>
              <a:t>Maître nageur sauveteur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Métiers de l’enseignement et de l’entraînement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Professeur d’EPS</a:t>
            </a:r>
          </a:p>
          <a:p>
            <a:r>
              <a:rPr lang="fr-FR" dirty="0"/>
              <a:t>Professeur de sport(CREPS, INSEP, Fédération,…):conseiller technique ou animation</a:t>
            </a:r>
          </a:p>
          <a:p>
            <a:r>
              <a:rPr lang="fr-FR" dirty="0"/>
              <a:t>Entraîneur</a:t>
            </a:r>
          </a:p>
          <a:p>
            <a:r>
              <a:rPr lang="fr-FR" dirty="0"/>
              <a:t>Préparateur physique et mental</a:t>
            </a:r>
          </a:p>
          <a:p>
            <a:r>
              <a:rPr lang="fr-FR" dirty="0"/>
              <a:t>Coach sportif</a:t>
            </a:r>
          </a:p>
          <a:p>
            <a:r>
              <a:rPr lang="fr-FR" dirty="0"/>
              <a:t>Sportif de haut niveau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management, la gestion et le marketing du sport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Responsable d’évènements sportifs</a:t>
            </a:r>
          </a:p>
          <a:p>
            <a:r>
              <a:rPr lang="fr-FR" dirty="0"/>
              <a:t>Attaché de presse </a:t>
            </a:r>
          </a:p>
          <a:p>
            <a:r>
              <a:rPr lang="fr-FR" dirty="0"/>
              <a:t>Agent de développement sportif</a:t>
            </a:r>
          </a:p>
          <a:p>
            <a:r>
              <a:rPr lang="fr-FR" dirty="0"/>
              <a:t>Conseiller territorial des APS</a:t>
            </a:r>
          </a:p>
          <a:p>
            <a:r>
              <a:rPr lang="fr-FR" dirty="0"/>
              <a:t>Gestionnaire de club</a:t>
            </a:r>
          </a:p>
          <a:p>
            <a:r>
              <a:rPr lang="fr-FR" dirty="0"/>
              <a:t>Chef de produit marketing</a:t>
            </a:r>
          </a:p>
          <a:p>
            <a:r>
              <a:rPr lang="fr-FR" dirty="0"/>
              <a:t>Responsable e-</a:t>
            </a:r>
            <a:r>
              <a:rPr lang="fr-FR" dirty="0" err="1"/>
              <a:t>reputation</a:t>
            </a:r>
            <a:endParaRPr lang="fr-FR" dirty="0"/>
          </a:p>
          <a:p>
            <a:r>
              <a:rPr lang="fr-FR" dirty="0"/>
              <a:t>Agent de joueurs</a:t>
            </a:r>
          </a:p>
          <a:p>
            <a:r>
              <a:rPr lang="fr-FR" dirty="0"/>
              <a:t>Chef de rayon/directeur de magasin</a:t>
            </a:r>
          </a:p>
          <a:p>
            <a:r>
              <a:rPr lang="fr-FR" dirty="0"/>
              <a:t>Vendeur d’articles de sport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D’autres métiers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Médecin du sport</a:t>
            </a:r>
          </a:p>
          <a:p>
            <a:r>
              <a:rPr lang="fr-FR" dirty="0"/>
              <a:t>Masseur kinésithérapeute</a:t>
            </a:r>
          </a:p>
          <a:p>
            <a:r>
              <a:rPr lang="fr-FR" dirty="0"/>
              <a:t>Juriste spécialisé en droit du sport</a:t>
            </a:r>
          </a:p>
          <a:p>
            <a:r>
              <a:rPr lang="fr-FR" dirty="0"/>
              <a:t>Journaliste sportif</a:t>
            </a:r>
          </a:p>
          <a:p>
            <a:r>
              <a:rPr lang="fr-FR" dirty="0"/>
              <a:t>Arbitre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formations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Diplômes jeunesse et sports: BPJEPS, DEJEPS,DESJEPS </a:t>
            </a:r>
            <a:r>
              <a:rPr lang="fr-FR" dirty="0">
                <a:hlinkClick r:id="rId2"/>
              </a:rPr>
              <a:t>(</a:t>
            </a:r>
            <a:r>
              <a:rPr lang="fr-FR" dirty="0" err="1">
                <a:hlinkClick r:id="rId2"/>
              </a:rPr>
              <a:t>Form’as</a:t>
            </a:r>
            <a:r>
              <a:rPr lang="fr-FR" dirty="0">
                <a:hlinkClick r:id="rId2"/>
              </a:rPr>
              <a:t> en Alsace)</a:t>
            </a:r>
            <a:endParaRPr lang="fr-FR" dirty="0"/>
          </a:p>
          <a:p>
            <a:r>
              <a:rPr lang="fr-FR" dirty="0">
                <a:hlinkClick r:id="rId3"/>
              </a:rPr>
              <a:t>DEUST STAPS</a:t>
            </a:r>
            <a:endParaRPr lang="fr-FR" dirty="0"/>
          </a:p>
          <a:p>
            <a:r>
              <a:rPr lang="fr-FR" dirty="0">
                <a:hlinkClick r:id="rId4"/>
              </a:rPr>
              <a:t>Licence STAPS </a:t>
            </a:r>
            <a:r>
              <a:rPr lang="fr-FR" dirty="0"/>
              <a:t>et master STAPS</a:t>
            </a:r>
          </a:p>
          <a:p>
            <a:r>
              <a:rPr lang="fr-FR" dirty="0">
                <a:hlinkClick r:id="rId5"/>
              </a:rPr>
              <a:t>ENSA Chamonix</a:t>
            </a:r>
            <a:endParaRPr lang="fr-FR" dirty="0"/>
          </a:p>
          <a:p>
            <a:r>
              <a:rPr lang="fr-FR" dirty="0"/>
              <a:t>Autres masters (IAE </a:t>
            </a:r>
            <a:r>
              <a:rPr lang="fr-FR" dirty="0">
                <a:hlinkClick r:id="rId6"/>
              </a:rPr>
              <a:t>Nice</a:t>
            </a:r>
            <a:r>
              <a:rPr lang="fr-FR" dirty="0"/>
              <a:t>, </a:t>
            </a:r>
            <a:r>
              <a:rPr lang="fr-FR" dirty="0">
                <a:hlinkClick r:id="rId7"/>
              </a:rPr>
              <a:t>Orléans</a:t>
            </a:r>
            <a:r>
              <a:rPr lang="fr-FR"/>
              <a:t>, Eiffel)</a:t>
            </a:r>
            <a:endParaRPr lang="fr-FR" dirty="0"/>
          </a:p>
          <a:p>
            <a:r>
              <a:rPr lang="fr-FR" dirty="0"/>
              <a:t>Ecoles de management avec spécialisation marketing du sport (EM Strasbourg, EM Grenoble,…)</a:t>
            </a:r>
          </a:p>
          <a:p>
            <a:r>
              <a:rPr lang="fr-FR" dirty="0"/>
              <a:t>Masters droit du sport(Dijon, Nice)</a:t>
            </a:r>
          </a:p>
          <a:p>
            <a:r>
              <a:rPr lang="fr-FR" dirty="0"/>
              <a:t>Masters journalisme sportif(INSEP/CFJ, ESJ Lille, ESJ Paris)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133</TotalTime>
  <Words>215</Words>
  <Application>Microsoft Office PowerPoint</Application>
  <PresentationFormat>Affichage à l'écran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Trebuchet MS</vt:lpstr>
      <vt:lpstr>Wingdings</vt:lpstr>
      <vt:lpstr>Wingdings 2</vt:lpstr>
      <vt:lpstr>Opulent</vt:lpstr>
      <vt:lpstr>Les métiers du sport</vt:lpstr>
      <vt:lpstr>Educateur sportif</vt:lpstr>
      <vt:lpstr>Métiers de l’enseignement et de l’entraînement</vt:lpstr>
      <vt:lpstr>Le management, la gestion et le marketing du sport</vt:lpstr>
      <vt:lpstr>D’autres métiers</vt:lpstr>
      <vt:lpstr>Les formations</vt:lpstr>
    </vt:vector>
  </TitlesOfParts>
  <Company>LCS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métiers du sport</dc:title>
  <dc:creator>NPELLETIER</dc:creator>
  <cp:lastModifiedBy>PELLETIER NOEL</cp:lastModifiedBy>
  <cp:revision>12</cp:revision>
  <dcterms:created xsi:type="dcterms:W3CDTF">2018-02-03T07:26:40Z</dcterms:created>
  <dcterms:modified xsi:type="dcterms:W3CDTF">2022-12-05T13:29:58Z</dcterms:modified>
</cp:coreProperties>
</file>