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93" r:id="rId15"/>
    <p:sldId id="270" r:id="rId16"/>
    <p:sldId id="412" r:id="rId17"/>
    <p:sldId id="272" r:id="rId18"/>
    <p:sldId id="413" r:id="rId19"/>
    <p:sldId id="274" r:id="rId20"/>
    <p:sldId id="275" r:id="rId21"/>
    <p:sldId id="276" r:id="rId22"/>
  </p:sldIdLst>
  <p:sldSz cx="9144000" cy="6858000" type="screen4x3"/>
  <p:notesSz cx="7102475" cy="102330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307" cy="513683"/>
          </a:xfrm>
          <a:prstGeom prst="rect">
            <a:avLst/>
          </a:prstGeom>
        </p:spPr>
        <p:txBody>
          <a:bodyPr vert="horz" lIns="94750" tIns="47375" rIns="94750" bIns="4737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032" y="1"/>
            <a:ext cx="3078306" cy="513683"/>
          </a:xfrm>
          <a:prstGeom prst="rect">
            <a:avLst/>
          </a:prstGeom>
        </p:spPr>
        <p:txBody>
          <a:bodyPr vert="horz" lIns="94750" tIns="47375" rIns="94750" bIns="47375" rtlCol="0"/>
          <a:lstStyle>
            <a:lvl1pPr algn="r">
              <a:defRPr sz="1200"/>
            </a:lvl1pPr>
          </a:lstStyle>
          <a:p>
            <a:fld id="{09F099D1-9B6E-4D68-B8C4-022B3E65503F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19343"/>
            <a:ext cx="3078307" cy="513683"/>
          </a:xfrm>
          <a:prstGeom prst="rect">
            <a:avLst/>
          </a:prstGeom>
        </p:spPr>
        <p:txBody>
          <a:bodyPr vert="horz" lIns="94750" tIns="47375" rIns="94750" bIns="4737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032" y="9719343"/>
            <a:ext cx="3078306" cy="513683"/>
          </a:xfrm>
          <a:prstGeom prst="rect">
            <a:avLst/>
          </a:prstGeom>
        </p:spPr>
        <p:txBody>
          <a:bodyPr vert="horz" lIns="94750" tIns="47375" rIns="94750" bIns="47375" rtlCol="0" anchor="b"/>
          <a:lstStyle>
            <a:lvl1pPr algn="r">
              <a:defRPr sz="1200"/>
            </a:lvl1pPr>
          </a:lstStyle>
          <a:p>
            <a:fld id="{E6DE46DD-E649-41E0-94AC-7050716BF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94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4022"/>
          </a:xfrm>
          <a:prstGeom prst="rect">
            <a:avLst/>
          </a:prstGeom>
        </p:spPr>
        <p:txBody>
          <a:bodyPr vert="horz" lIns="94750" tIns="47375" rIns="94750" bIns="4737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504" y="0"/>
            <a:ext cx="3077739" cy="514022"/>
          </a:xfrm>
          <a:prstGeom prst="rect">
            <a:avLst/>
          </a:prstGeom>
        </p:spPr>
        <p:txBody>
          <a:bodyPr vert="horz" lIns="94750" tIns="47375" rIns="94750" bIns="47375" rtlCol="0"/>
          <a:lstStyle>
            <a:lvl1pPr algn="r">
              <a:defRPr sz="1200"/>
            </a:lvl1pPr>
          </a:lstStyle>
          <a:p>
            <a:fld id="{57F43018-CBF7-4A94-958D-7F888A6DF8EF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7938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0" tIns="47375" rIns="94750" bIns="4737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248" y="4924645"/>
            <a:ext cx="5681980" cy="4029253"/>
          </a:xfrm>
          <a:prstGeom prst="rect">
            <a:avLst/>
          </a:prstGeom>
        </p:spPr>
        <p:txBody>
          <a:bodyPr vert="horz" lIns="94750" tIns="47375" rIns="94750" bIns="4737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19008"/>
            <a:ext cx="3077739" cy="514020"/>
          </a:xfrm>
          <a:prstGeom prst="rect">
            <a:avLst/>
          </a:prstGeom>
        </p:spPr>
        <p:txBody>
          <a:bodyPr vert="horz" lIns="94750" tIns="47375" rIns="94750" bIns="4737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504" y="9719008"/>
            <a:ext cx="3077739" cy="514020"/>
          </a:xfrm>
          <a:prstGeom prst="rect">
            <a:avLst/>
          </a:prstGeom>
        </p:spPr>
        <p:txBody>
          <a:bodyPr vert="horz" lIns="94750" tIns="47375" rIns="94750" bIns="47375" rtlCol="0" anchor="b"/>
          <a:lstStyle>
            <a:lvl1pPr algn="r">
              <a:defRPr sz="1200"/>
            </a:lvl1pPr>
          </a:lstStyle>
          <a:p>
            <a:fld id="{737B0D63-A005-4174-B2EC-663FA520C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06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5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118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118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118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1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421624" cy="68564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894832" cy="352653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1523"/>
            <a:ext cx="5857240" cy="3464560"/>
          </a:xfrm>
          <a:custGeom>
            <a:avLst/>
            <a:gdLst/>
            <a:ahLst/>
            <a:cxnLst/>
            <a:rect l="l" t="t" r="r" b="b"/>
            <a:pathLst>
              <a:path w="5857240" h="3464560">
                <a:moveTo>
                  <a:pt x="5856732" y="0"/>
                </a:moveTo>
                <a:lnTo>
                  <a:pt x="0" y="0"/>
                </a:lnTo>
                <a:lnTo>
                  <a:pt x="0" y="3464052"/>
                </a:lnTo>
                <a:lnTo>
                  <a:pt x="5856732" y="3464052"/>
                </a:lnTo>
                <a:lnTo>
                  <a:pt x="5856732" y="0"/>
                </a:lnTo>
                <a:close/>
              </a:path>
            </a:pathLst>
          </a:custGeom>
          <a:solidFill>
            <a:srgbClr val="162485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445766"/>
            <a:ext cx="5894832" cy="341223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3465575"/>
            <a:ext cx="5857240" cy="3392804"/>
          </a:xfrm>
          <a:custGeom>
            <a:avLst/>
            <a:gdLst/>
            <a:ahLst/>
            <a:cxnLst/>
            <a:rect l="l" t="t" r="r" b="b"/>
            <a:pathLst>
              <a:path w="5857240" h="3392804">
                <a:moveTo>
                  <a:pt x="5856732" y="0"/>
                </a:moveTo>
                <a:lnTo>
                  <a:pt x="0" y="0"/>
                </a:lnTo>
                <a:lnTo>
                  <a:pt x="0" y="3392424"/>
                </a:lnTo>
                <a:lnTo>
                  <a:pt x="5856732" y="3392424"/>
                </a:lnTo>
                <a:lnTo>
                  <a:pt x="5856732" y="0"/>
                </a:lnTo>
                <a:close/>
              </a:path>
            </a:pathLst>
          </a:custGeom>
          <a:solidFill>
            <a:srgbClr val="0F1B57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2000" y="0"/>
            <a:ext cx="76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7375" y="284388"/>
            <a:ext cx="6429248" cy="1115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118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0442" y="2910967"/>
            <a:ext cx="7043115" cy="349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encespo-rennes.fr/fr/journalisme-reportage-enquete.html" TargetMode="External"/><Relationship Id="rId13" Type="http://schemas.openxmlformats.org/officeDocument/2006/relationships/hyperlink" Target="https://icom.univ-lyon2.fr/fr/nos-formations/master/direction-de-projets-ou-etablissements-culturels/m1-developpement-de-projets-artistiques-et-culturels-internationaux-677513.kjsp" TargetMode="External"/><Relationship Id="rId3" Type="http://schemas.openxmlformats.org/officeDocument/2006/relationships/hyperlink" Target="http://formations-iae.univ-smb.fr/fr/toute-l-offre-de-formation/master-XB/droit-economie-gestion-DEG/master-tourisme-m1-m2-program-master-tourisme.html" TargetMode="External"/><Relationship Id="rId7" Type="http://schemas.openxmlformats.org/officeDocument/2006/relationships/hyperlink" Target="https://formations.univ-lorraine.fr/diplomes-et-formations/1765-master-journalisme.html" TargetMode="External"/><Relationship Id="rId12" Type="http://schemas.openxmlformats.org/officeDocument/2006/relationships/hyperlink" Target="http://masci.u-bourgogne.fr/" TargetMode="External"/><Relationship Id="rId2" Type="http://schemas.openxmlformats.org/officeDocument/2006/relationships/hyperlink" Target="http://inspe.univ-lorraine.fr/master-meef/master-meef-pratiques-et-ingenierie-de-la-form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v-angers.fr/fr/acces-directs/facultes-et-instituts/ufr-esthua-tourisme-et-culture/formations.html" TargetMode="External"/><Relationship Id="rId11" Type="http://schemas.openxmlformats.org/officeDocument/2006/relationships/hyperlink" Target="https://lea.univ-tlse2.fr/accueil-lea/master/master-comi" TargetMode="External"/><Relationship Id="rId5" Type="http://schemas.openxmlformats.org/officeDocument/2006/relationships/hyperlink" Target="https://irest.pantheonsorbonne.fr/se-former/nos-formations" TargetMode="External"/><Relationship Id="rId15" Type="http://schemas.openxmlformats.org/officeDocument/2006/relationships/hyperlink" Target="https://www.univ-paris8.fr/-Master-Projet-culturel-et-artistique-international-572-" TargetMode="External"/><Relationship Id="rId10" Type="http://schemas.openxmlformats.org/officeDocument/2006/relationships/hyperlink" Target="https://formations.univ-brest.fr/fr/index/arts-lettres-langues-ALL/master-XB/master-mention-traduction-et-interpretation-IOMOTB9T.html" TargetMode="External"/><Relationship Id="rId4" Type="http://schemas.openxmlformats.org/officeDocument/2006/relationships/hyperlink" Target="https://formations-iae.univ-smb.fr/fr/toute-l-offre-de-formation/master-XB/master-tourisme-KGYPL16B.html" TargetMode="External"/><Relationship Id="rId9" Type="http://schemas.openxmlformats.org/officeDocument/2006/relationships/hyperlink" Target="https://formations.univ-lorraine.fr/diplomes-et-formations/1702-master-technologies-de-la-traduction.html" TargetMode="External"/><Relationship Id="rId14" Type="http://schemas.openxmlformats.org/officeDocument/2006/relationships/hyperlink" Target="http://www.uvsq.fr/master-1-culture-et-communication-parcours-projets-culturels-internationaux-pci--381661.kjs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e-france.f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ri.fr/" TargetMode="External"/><Relationship Id="rId7" Type="http://schemas.openxmlformats.org/officeDocument/2006/relationships/hyperlink" Target="http://www.inalco.fr/formations/formations-diplomes/accueil-formations-diplomes/masters/master-sdl" TargetMode="External"/><Relationship Id="rId2" Type="http://schemas.openxmlformats.org/officeDocument/2006/relationships/hyperlink" Target="https://itiri.unistra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stertps.iplv.fr/" TargetMode="External"/><Relationship Id="rId5" Type="http://schemas.openxmlformats.org/officeDocument/2006/relationships/hyperlink" Target="https://www.isit-paris.fr/" TargetMode="External"/><Relationship Id="rId4" Type="http://schemas.openxmlformats.org/officeDocument/2006/relationships/hyperlink" Target="http://www.univ-paris3.fr/bienvenue-sur-le-site-de-l-esit-63854.kjs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tions.univ-fcomte.fr/ws?_profil=ufc&amp;_cmd=getAllFormations&amp;_debut=0&amp;_redirect=voir_liste_program&amp;_pas=150&amp;_lang=fr-FR&amp;__diplome_1=TI-ma&amp;__diplome_2=TI-mae&amp;__1=__diplome_1&amp;__2=OR&amp;__3=__diplome_2&amp;ancreListe" TargetMode="External"/><Relationship Id="rId2" Type="http://schemas.openxmlformats.org/officeDocument/2006/relationships/hyperlink" Target="https://www.em-strasbourg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ations.univ-lorraine.fr/fr/33-droit-economie-gestio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fp.u-paris2.fr/fr" TargetMode="External"/><Relationship Id="rId13" Type="http://schemas.openxmlformats.org/officeDocument/2006/relationships/hyperlink" Target="http://epjt.fr/" TargetMode="External"/><Relationship Id="rId3" Type="http://schemas.openxmlformats.org/officeDocument/2006/relationships/hyperlink" Target="https://www.cfjparis.com/fr/accueil/" TargetMode="External"/><Relationship Id="rId7" Type="http://schemas.openxmlformats.org/officeDocument/2006/relationships/hyperlink" Target="http://www.celsa.fr/formation-initiale-journalisme.php" TargetMode="External"/><Relationship Id="rId12" Type="http://schemas.openxmlformats.org/officeDocument/2006/relationships/hyperlink" Target="https://ejcam.univ-amu.fr/fr" TargetMode="External"/><Relationship Id="rId2" Type="http://schemas.openxmlformats.org/officeDocument/2006/relationships/hyperlink" Target="http://esj-lille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ej.unistra.fr/" TargetMode="External"/><Relationship Id="rId11" Type="http://schemas.openxmlformats.org/officeDocument/2006/relationships/hyperlink" Target="http://www.ejdg.fr/" TargetMode="External"/><Relationship Id="rId5" Type="http://schemas.openxmlformats.org/officeDocument/2006/relationships/hyperlink" Target="https://www.ipj.eu/" TargetMode="External"/><Relationship Id="rId10" Type="http://schemas.openxmlformats.org/officeDocument/2006/relationships/hyperlink" Target="http://www.ijba.u-bordeaux-montaigne.fr/" TargetMode="External"/><Relationship Id="rId4" Type="http://schemas.openxmlformats.org/officeDocument/2006/relationships/hyperlink" Target="http://www.journalisme.sciences-po.fr/?_ga=2.248171076.254750460.1531816027-1831244382.1531816027" TargetMode="External"/><Relationship Id="rId9" Type="http://schemas.openxmlformats.org/officeDocument/2006/relationships/hyperlink" Target="http://www.ejt.f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pvers.fr/" TargetMode="External"/><Relationship Id="rId13" Type="http://schemas.openxmlformats.org/officeDocument/2006/relationships/hyperlink" Target="https://info.ehl.edu/sem-catalogue-programmes?utm_campaign=EHL-FR-FR-AD-SEA&amp;utm_medium=ppc&amp;utm_source=adwords&amp;ads_cmpid=1392361128&amp;ads_adid=54259821119&amp;ads_matchtype=e&amp;ads_network=g&amp;ads_creative=268122581731&amp;utm_term=ehl&amp;ads_targetid=kwd-297316696310&amp;utm_source=adwords&amp;utm_medium=ppc&amp;ttv=2&amp;gclid=EAIaIQobChMI6Z3lsOCl3AIVBkPTCh0bSA0LEAAYASAAEgKQs_D_BwE" TargetMode="External"/><Relationship Id="rId18" Type="http://schemas.openxmlformats.org/officeDocument/2006/relationships/hyperlink" Target="http://www.ileri.fr/" TargetMode="External"/><Relationship Id="rId3" Type="http://schemas.openxmlformats.org/officeDocument/2006/relationships/hyperlink" Target="http://www.celsa.fr/" TargetMode="External"/><Relationship Id="rId21" Type="http://schemas.openxmlformats.org/officeDocument/2006/relationships/hyperlink" Target="http://elearning.ipac-france.com/formations/bachelor-economie-sociale-et-solidaire" TargetMode="External"/><Relationship Id="rId7" Type="http://schemas.openxmlformats.org/officeDocument/2006/relationships/hyperlink" Target="http://www.escaet.fr/" TargetMode="External"/><Relationship Id="rId12" Type="http://schemas.openxmlformats.org/officeDocument/2006/relationships/hyperlink" Target="https://www.vatel.fr/" TargetMode="External"/><Relationship Id="rId17" Type="http://schemas.openxmlformats.org/officeDocument/2006/relationships/hyperlink" Target="http://www.heip.fr/" TargetMode="External"/><Relationship Id="rId2" Type="http://schemas.openxmlformats.org/officeDocument/2006/relationships/hyperlink" Target="http://www.inalco.fr/" TargetMode="External"/><Relationship Id="rId16" Type="http://schemas.openxmlformats.org/officeDocument/2006/relationships/hyperlink" Target="http://www.ifaid.org/" TargetMode="External"/><Relationship Id="rId20" Type="http://schemas.openxmlformats.org/officeDocument/2006/relationships/hyperlink" Target="https://www.ipac-france.com/actualites/nouvelle-formation-ipac-e-learning-bachelor-economie-sociale-et-solidai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scom.audencia.com/" TargetMode="External"/><Relationship Id="rId11" Type="http://schemas.openxmlformats.org/officeDocument/2006/relationships/hyperlink" Target="https://www.bocuse.fr/fr/" TargetMode="External"/><Relationship Id="rId5" Type="http://schemas.openxmlformats.org/officeDocument/2006/relationships/hyperlink" Target="https://www.efap.com/" TargetMode="External"/><Relationship Id="rId15" Type="http://schemas.openxmlformats.org/officeDocument/2006/relationships/hyperlink" Target="http://www.institutbioforce.fr/" TargetMode="External"/><Relationship Id="rId10" Type="http://schemas.openxmlformats.org/officeDocument/2006/relationships/hyperlink" Target="https://www.ecole-tunon.com/" TargetMode="External"/><Relationship Id="rId19" Type="http://schemas.openxmlformats.org/officeDocument/2006/relationships/hyperlink" Target="http://cestes.cnam.fr/" TargetMode="External"/><Relationship Id="rId4" Type="http://schemas.openxmlformats.org/officeDocument/2006/relationships/hyperlink" Target="https://www.iscom.fr/fr/" TargetMode="External"/><Relationship Id="rId9" Type="http://schemas.openxmlformats.org/officeDocument/2006/relationships/hyperlink" Target="http://www.ieftourisme.com/" TargetMode="External"/><Relationship Id="rId14" Type="http://schemas.openxmlformats.org/officeDocument/2006/relationships/hyperlink" Target="https://www.eiml-paris.fr/" TargetMode="External"/><Relationship Id="rId22" Type="http://schemas.openxmlformats.org/officeDocument/2006/relationships/hyperlink" Target="http://www.arobase-formations.f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smapp.com/" TargetMode="External"/><Relationship Id="rId2" Type="http://schemas.openxmlformats.org/officeDocument/2006/relationships/hyperlink" Target="https://ipag.unistra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ed.fr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o.uha.fr/" TargetMode="External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hyperlink" Target="mailto:sio@uha.fr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8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8" Type="http://schemas.openxmlformats.org/officeDocument/2006/relationships/image" Target="../media/image68.png"/><Relationship Id="rId3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34" Type="http://schemas.openxmlformats.org/officeDocument/2006/relationships/image" Target="../media/image131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33" Type="http://schemas.openxmlformats.org/officeDocument/2006/relationships/image" Target="../media/image130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32" Type="http://schemas.openxmlformats.org/officeDocument/2006/relationships/image" Target="../media/image129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31" Type="http://schemas.openxmlformats.org/officeDocument/2006/relationships/image" Target="../media/image128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8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stra.fr/etudes/decouvrir-nos-formations/par-type-de-diplomes/master/master/cursus/ME150?cHash=d2e8191afa95bd784b4a83a7344ee609#data-rof-tab-presentation" TargetMode="External"/><Relationship Id="rId3" Type="http://schemas.openxmlformats.org/officeDocument/2006/relationships/hyperlink" Target="https://www.unistra.fr/etudes/decouvrir-nos-formations/par-type-de-diplomes/master/master/cursus/ME83?cHash=fbd2105f3bd6a20f2af8b43ac45d9fd6" TargetMode="External"/><Relationship Id="rId7" Type="http://schemas.openxmlformats.org/officeDocument/2006/relationships/hyperlink" Target="https://langues.unistra.fr/formation/masters/master-langues-et-societes/plurilinguisme-et-interculturalite/" TargetMode="External"/><Relationship Id="rId2" Type="http://schemas.openxmlformats.org/officeDocument/2006/relationships/hyperlink" Target="https://inspe.unistra.fr/formation/masters/master-meef-1er-deg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ngues.unistra.fr/informatique/master-technologies-des-langues/" TargetMode="External"/><Relationship Id="rId5" Type="http://schemas.openxmlformats.org/officeDocument/2006/relationships/hyperlink" Target="https://mastercaweb.u-strasbg.fr/" TargetMode="External"/><Relationship Id="rId4" Type="http://schemas.openxmlformats.org/officeDocument/2006/relationships/hyperlink" Target="https://langues.unistra.fr/formation/masters/master-didactique-des-langues/" TargetMode="External"/><Relationship Id="rId9" Type="http://schemas.openxmlformats.org/officeDocument/2006/relationships/hyperlink" Target="https://inspe.unistra.fr/formation/masters/master-meef-encadrement-educatif/encadrement-des-missions-educatives-et-sociales-em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89" y="985520"/>
            <a:ext cx="498792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EAEDF9"/>
                </a:solidFill>
                <a:latin typeface="Calibri"/>
                <a:cs typeface="Calibri"/>
              </a:rPr>
              <a:t>Débouchés </a:t>
            </a:r>
            <a:r>
              <a:rPr sz="3600" b="1" spc="-15" dirty="0">
                <a:solidFill>
                  <a:srgbClr val="EAEDF9"/>
                </a:solidFill>
                <a:latin typeface="Calibri"/>
                <a:cs typeface="Calibri"/>
              </a:rPr>
              <a:t>professionnels  et</a:t>
            </a:r>
            <a:endParaRPr sz="3600" dirty="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3600" b="1" spc="-10" dirty="0">
                <a:solidFill>
                  <a:srgbClr val="EAEDF9"/>
                </a:solidFill>
                <a:latin typeface="Calibri"/>
                <a:cs typeface="Calibri"/>
              </a:rPr>
              <a:t>poursuites</a:t>
            </a:r>
            <a:r>
              <a:rPr sz="3600" b="1" dirty="0">
                <a:solidFill>
                  <a:srgbClr val="EAEDF9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EAEDF9"/>
                </a:solidFill>
                <a:latin typeface="Calibri"/>
                <a:cs typeface="Calibri"/>
              </a:rPr>
              <a:t>d’études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 dirty="0">
              <a:latin typeface="Calibri"/>
              <a:cs typeface="Calibri"/>
            </a:endParaRPr>
          </a:p>
          <a:p>
            <a:pPr marL="828040" marR="815340" algn="ctr">
              <a:lnSpc>
                <a:spcPct val="100000"/>
              </a:lnSpc>
              <a:spcBef>
                <a:spcPts val="5"/>
              </a:spcBef>
            </a:pPr>
            <a:r>
              <a:rPr sz="3600" b="1" spc="-10" dirty="0">
                <a:solidFill>
                  <a:srgbClr val="EAEDF9"/>
                </a:solidFill>
                <a:latin typeface="Calibri"/>
                <a:cs typeface="Calibri"/>
              </a:rPr>
              <a:t>Après </a:t>
            </a:r>
            <a:r>
              <a:rPr sz="3600" b="1" dirty="0">
                <a:solidFill>
                  <a:srgbClr val="EAEDF9"/>
                </a:solidFill>
                <a:latin typeface="Calibri"/>
                <a:cs typeface="Calibri"/>
              </a:rPr>
              <a:t>une</a:t>
            </a:r>
            <a:r>
              <a:rPr sz="3600" b="1" spc="-50" dirty="0">
                <a:solidFill>
                  <a:srgbClr val="EAEDF9"/>
                </a:solidFill>
                <a:latin typeface="Calibri"/>
                <a:cs typeface="Calibri"/>
              </a:rPr>
              <a:t> </a:t>
            </a:r>
            <a:r>
              <a:rPr sz="3600" b="1" spc="-5" dirty="0" err="1">
                <a:solidFill>
                  <a:srgbClr val="EAEDF9"/>
                </a:solidFill>
                <a:latin typeface="Calibri"/>
                <a:cs typeface="Calibri"/>
              </a:rPr>
              <a:t>licence</a:t>
            </a:r>
            <a:r>
              <a:rPr sz="3600" b="1" spc="-5" dirty="0">
                <a:solidFill>
                  <a:srgbClr val="EAEDF9"/>
                </a:solidFill>
                <a:latin typeface="Calibri"/>
                <a:cs typeface="Calibri"/>
              </a:rPr>
              <a:t>  </a:t>
            </a:r>
            <a:r>
              <a:rPr sz="3600" b="1" spc="-15" dirty="0">
                <a:solidFill>
                  <a:srgbClr val="EAEDF9"/>
                </a:solidFill>
                <a:latin typeface="Calibri"/>
                <a:cs typeface="Calibri"/>
              </a:rPr>
              <a:t>LLCE</a:t>
            </a:r>
            <a:r>
              <a:rPr lang="fr-FR" sz="3600" b="1" spc="-15" dirty="0">
                <a:solidFill>
                  <a:srgbClr val="EAEDF9"/>
                </a:solidFill>
                <a:latin typeface="Calibri"/>
                <a:cs typeface="Calibri"/>
              </a:rPr>
              <a:t>R</a:t>
            </a:r>
            <a:r>
              <a:rPr sz="3600" b="1" spc="-15" dirty="0">
                <a:solidFill>
                  <a:srgbClr val="EAEDF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AEDF9"/>
                </a:solidFill>
                <a:latin typeface="Calibri"/>
                <a:cs typeface="Calibri"/>
              </a:rPr>
              <a:t>Anglais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7489" y="6172200"/>
            <a:ext cx="374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Service d’Information et d’Orientation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143000"/>
            <a:ext cx="8606537" cy="4530086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355600" indent="-342900"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fr-FR" sz="2000" spc="-15" dirty="0">
                <a:solidFill>
                  <a:srgbClr val="1D2C86"/>
                </a:solidFill>
                <a:cs typeface="Calibri"/>
                <a:hlinkClick r:id="rId2"/>
              </a:rPr>
              <a:t>Master MEEF PIF</a:t>
            </a:r>
            <a:r>
              <a:rPr lang="fr-FR" sz="2000" spc="-15" dirty="0">
                <a:solidFill>
                  <a:srgbClr val="1D2C86"/>
                </a:solidFill>
                <a:cs typeface="Calibri"/>
              </a:rPr>
              <a:t> – INSPE Lorraine </a:t>
            </a:r>
            <a:endParaRPr lang="fr-FR" sz="2000" spc="-15" dirty="0">
              <a:solidFill>
                <a:srgbClr val="1D2C86"/>
              </a:solidFill>
              <a:latin typeface="Calibri"/>
              <a:cs typeface="Calibri"/>
              <a:hlinkClick r:id="rId3"/>
            </a:endParaRPr>
          </a:p>
          <a:p>
            <a:pPr marL="355600" indent="-342900">
              <a:lnSpc>
                <a:spcPct val="100000"/>
              </a:lnSpc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sz="2000" spc="-15" dirty="0">
                <a:solidFill>
                  <a:srgbClr val="1D2C86"/>
                </a:solidFill>
                <a:latin typeface="Calibri"/>
                <a:cs typeface="Calibri"/>
                <a:hlinkClick r:id="rId4"/>
              </a:rPr>
              <a:t>Masters </a:t>
            </a:r>
            <a:r>
              <a:rPr sz="2000" spc="-5" dirty="0">
                <a:solidFill>
                  <a:srgbClr val="1D2C86"/>
                </a:solidFill>
                <a:latin typeface="Calibri"/>
                <a:cs typeface="Calibri"/>
                <a:hlinkClick r:id="rId4"/>
              </a:rPr>
              <a:t>en </a:t>
            </a:r>
            <a:r>
              <a:rPr sz="2000" spc="-10" dirty="0" err="1">
                <a:solidFill>
                  <a:srgbClr val="1D2C86"/>
                </a:solidFill>
                <a:latin typeface="Calibri"/>
                <a:cs typeface="Calibri"/>
                <a:hlinkClick r:id="rId4"/>
              </a:rPr>
              <a:t>gestion</a:t>
            </a:r>
            <a:r>
              <a:rPr sz="2000" spc="-10" dirty="0">
                <a:solidFill>
                  <a:srgbClr val="1D2C86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000" spc="-10" dirty="0" err="1">
                <a:solidFill>
                  <a:srgbClr val="1D2C86"/>
                </a:solidFill>
                <a:latin typeface="Calibri"/>
                <a:cs typeface="Calibri"/>
                <a:hlinkClick r:id="rId4"/>
              </a:rPr>
              <a:t>hôtelière</a:t>
            </a:r>
            <a:r>
              <a:rPr lang="fr-FR" sz="2000" spc="-10" dirty="0">
                <a:solidFill>
                  <a:srgbClr val="1D2C86"/>
                </a:solidFill>
                <a:latin typeface="Calibri"/>
                <a:cs typeface="Calibri"/>
                <a:hlinkClick r:id="rId4"/>
              </a:rPr>
              <a:t>,</a:t>
            </a:r>
            <a:r>
              <a:rPr sz="2000" spc="-10" dirty="0" err="1">
                <a:solidFill>
                  <a:srgbClr val="1D2C86"/>
                </a:solidFill>
                <a:latin typeface="Calibri"/>
                <a:cs typeface="Calibri"/>
                <a:hlinkClick r:id="rId4"/>
              </a:rPr>
              <a:t>touristique</a:t>
            </a:r>
            <a:r>
              <a:rPr sz="2000" spc="-10" dirty="0">
                <a:solidFill>
                  <a:srgbClr val="1D2C86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fr-FR" sz="2000" spc="-10" dirty="0">
                <a:solidFill>
                  <a:srgbClr val="1D2C86"/>
                </a:solidFill>
                <a:latin typeface="Calibri"/>
                <a:cs typeface="Calibri"/>
              </a:rPr>
              <a:t/>
            </a:r>
            <a:br>
              <a:rPr lang="fr-FR" sz="2000" spc="-10" dirty="0">
                <a:solidFill>
                  <a:srgbClr val="1D2C86"/>
                </a:solidFill>
                <a:latin typeface="Calibri"/>
                <a:cs typeface="Calibri"/>
              </a:rPr>
            </a:br>
            <a:r>
              <a:rPr lang="fr-FR" sz="2000" spc="-10" dirty="0">
                <a:solidFill>
                  <a:srgbClr val="1D2C86"/>
                </a:solidFill>
                <a:latin typeface="Calibri"/>
                <a:cs typeface="Calibri"/>
              </a:rPr>
              <a:t>	- </a:t>
            </a:r>
            <a:r>
              <a:rPr sz="2000" i="1" u="heavy" spc="-4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5"/>
              </a:rPr>
              <a:t>IREST</a:t>
            </a:r>
            <a:r>
              <a:rPr lang="fr-FR" sz="2000" i="1" spc="-45" dirty="0">
                <a:solidFill>
                  <a:srgbClr val="1D2C86"/>
                </a:solidFill>
                <a:latin typeface="Calibri"/>
                <a:cs typeface="Calibri"/>
              </a:rPr>
              <a:t> (Panthéon Sorbonne)</a:t>
            </a:r>
            <a:br>
              <a:rPr lang="fr-FR" sz="2000" i="1" spc="-45" dirty="0">
                <a:solidFill>
                  <a:srgbClr val="1D2C86"/>
                </a:solidFill>
                <a:latin typeface="Calibri"/>
                <a:cs typeface="Calibri"/>
              </a:rPr>
            </a:br>
            <a:r>
              <a:rPr lang="fr-FR" sz="2000" i="1" spc="-45" dirty="0">
                <a:solidFill>
                  <a:srgbClr val="1D2C86"/>
                </a:solidFill>
                <a:latin typeface="Calibri"/>
                <a:cs typeface="Calibri"/>
              </a:rPr>
              <a:t>	- </a:t>
            </a:r>
            <a:r>
              <a:rPr sz="2000" i="1" u="heavy" spc="-2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6"/>
              </a:rPr>
              <a:t>ESTHUA</a:t>
            </a:r>
            <a:r>
              <a:rPr lang="fr-FR" sz="2000" i="1" u="heavy" spc="-2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</a:rPr>
              <a:t> (Angers)</a:t>
            </a:r>
            <a:r>
              <a:rPr sz="2000" i="1" spc="-20" dirty="0">
                <a:solidFill>
                  <a:srgbClr val="1D2C86"/>
                </a:solidFill>
                <a:latin typeface="Calibri"/>
                <a:cs typeface="Calibri"/>
              </a:rPr>
              <a:t>, </a:t>
            </a:r>
            <a:r>
              <a:rPr lang="fr-FR" sz="2000" i="1" spc="-20" dirty="0">
                <a:solidFill>
                  <a:srgbClr val="1D2C86"/>
                </a:solidFill>
                <a:latin typeface="Calibri"/>
                <a:cs typeface="Calibri"/>
              </a:rPr>
              <a:t/>
            </a:r>
            <a:br>
              <a:rPr lang="fr-FR" sz="2000" i="1" spc="-20" dirty="0">
                <a:solidFill>
                  <a:srgbClr val="1D2C86"/>
                </a:solidFill>
                <a:latin typeface="Calibri"/>
                <a:cs typeface="Calibri"/>
              </a:rPr>
            </a:br>
            <a:r>
              <a:rPr lang="fr-FR" sz="2000" i="1" spc="-20" dirty="0">
                <a:solidFill>
                  <a:srgbClr val="1D2C86"/>
                </a:solidFill>
                <a:latin typeface="Calibri"/>
                <a:cs typeface="Calibri"/>
              </a:rPr>
              <a:t>	- </a:t>
            </a:r>
            <a:r>
              <a:rPr sz="2000" i="1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IAE</a:t>
            </a:r>
            <a:r>
              <a:rPr sz="2000" i="1" u="heavy" spc="24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000" i="1" u="heavy" spc="-15" dirty="0" err="1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Savoie</a:t>
            </a:r>
            <a:r>
              <a:rPr lang="fr-FR" sz="2000" i="1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000" i="1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Mont </a:t>
            </a:r>
            <a:r>
              <a:rPr sz="2000" i="1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Blanc</a:t>
            </a:r>
            <a:endParaRPr sz="2000" i="1" dirty="0">
              <a:latin typeface="Calibri"/>
              <a:cs typeface="Calibri"/>
            </a:endParaRPr>
          </a:p>
          <a:p>
            <a:pPr marL="355600" marR="2172970" indent="-342900">
              <a:lnSpc>
                <a:spcPts val="4490"/>
              </a:lnSpc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sz="2000" spc="-15" dirty="0">
                <a:solidFill>
                  <a:srgbClr val="1D2C86"/>
                </a:solidFill>
                <a:latin typeface="Calibri"/>
                <a:cs typeface="Calibri"/>
              </a:rPr>
              <a:t>Masters </a:t>
            </a:r>
            <a:r>
              <a:rPr sz="2000" spc="-5" dirty="0">
                <a:solidFill>
                  <a:srgbClr val="1D2C86"/>
                </a:solidFill>
                <a:latin typeface="Calibri"/>
                <a:cs typeface="Calibri"/>
              </a:rPr>
              <a:t>en </a:t>
            </a:r>
            <a:r>
              <a:rPr sz="2000" spc="-5" dirty="0" err="1">
                <a:solidFill>
                  <a:srgbClr val="1D2C86"/>
                </a:solidFill>
                <a:latin typeface="Calibri"/>
                <a:cs typeface="Calibri"/>
              </a:rPr>
              <a:t>journalisme</a:t>
            </a:r>
            <a:r>
              <a:rPr sz="2000" spc="-5" dirty="0">
                <a:solidFill>
                  <a:srgbClr val="1D2C86"/>
                </a:solidFill>
                <a:latin typeface="Calibri"/>
                <a:cs typeface="Calibri"/>
              </a:rPr>
              <a:t> (</a:t>
            </a:r>
            <a:r>
              <a:rPr sz="2000" u="heavy" spc="-3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7"/>
              </a:rPr>
              <a:t>Nancy</a:t>
            </a:r>
            <a:r>
              <a:rPr sz="2000" spc="-30" dirty="0">
                <a:solidFill>
                  <a:srgbClr val="1D2C86"/>
                </a:solidFill>
                <a:latin typeface="Calibri"/>
                <a:cs typeface="Calibri"/>
              </a:rPr>
              <a:t>, </a:t>
            </a:r>
            <a:r>
              <a:rPr sz="20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8"/>
              </a:rPr>
              <a:t>Rennes</a:t>
            </a:r>
            <a:r>
              <a:rPr sz="2000" spc="-10" dirty="0">
                <a:solidFill>
                  <a:srgbClr val="1D2C86"/>
                </a:solidFill>
                <a:latin typeface="Calibri"/>
                <a:cs typeface="Calibri"/>
              </a:rPr>
              <a:t>,…)  </a:t>
            </a:r>
            <a:endParaRPr lang="fr-FR" sz="2000" spc="-10" dirty="0">
              <a:solidFill>
                <a:srgbClr val="1D2C86"/>
              </a:solidFill>
              <a:latin typeface="Calibri"/>
              <a:cs typeface="Calibri"/>
            </a:endParaRPr>
          </a:p>
          <a:p>
            <a:pPr marL="355600" marR="2172970" indent="-342900">
              <a:lnSpc>
                <a:spcPts val="4490"/>
              </a:lnSpc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sz="2000" spc="-15" dirty="0">
                <a:solidFill>
                  <a:srgbClr val="1D2C86"/>
                </a:solidFill>
                <a:latin typeface="Calibri"/>
                <a:cs typeface="Calibri"/>
              </a:rPr>
              <a:t>Masters </a:t>
            </a:r>
            <a:r>
              <a:rPr sz="2000" spc="-5" dirty="0">
                <a:solidFill>
                  <a:srgbClr val="1D2C86"/>
                </a:solidFill>
                <a:latin typeface="Calibri"/>
                <a:cs typeface="Calibri"/>
              </a:rPr>
              <a:t>en </a:t>
            </a:r>
            <a:r>
              <a:rPr sz="2000" spc="-10" dirty="0">
                <a:solidFill>
                  <a:srgbClr val="1D2C86"/>
                </a:solidFill>
                <a:latin typeface="Calibri"/>
                <a:cs typeface="Calibri"/>
              </a:rPr>
              <a:t>traduction </a:t>
            </a:r>
            <a:r>
              <a:rPr sz="2000" spc="-5" dirty="0">
                <a:solidFill>
                  <a:srgbClr val="1D2C86"/>
                </a:solidFill>
                <a:latin typeface="Calibri"/>
                <a:cs typeface="Calibri"/>
              </a:rPr>
              <a:t>( </a:t>
            </a:r>
            <a:r>
              <a:rPr sz="20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9"/>
              </a:rPr>
              <a:t>Metz</a:t>
            </a:r>
            <a:r>
              <a:rPr sz="2000" spc="-10" dirty="0">
                <a:solidFill>
                  <a:srgbClr val="1D2C86"/>
                </a:solidFill>
                <a:latin typeface="Calibri"/>
                <a:cs typeface="Calibri"/>
              </a:rPr>
              <a:t>, </a:t>
            </a:r>
            <a:r>
              <a:rPr lang="fr-FR" sz="2000" spc="50" dirty="0">
                <a:solidFill>
                  <a:srgbClr val="1D2C86"/>
                </a:solidFill>
                <a:latin typeface="Calibri"/>
                <a:cs typeface="Calibri"/>
                <a:hlinkClick r:id="rId10"/>
              </a:rPr>
              <a:t>Bre</a:t>
            </a:r>
            <a:r>
              <a:rPr sz="2000" u="heavy" spc="-10" dirty="0" err="1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0"/>
              </a:rPr>
              <a:t>st</a:t>
            </a:r>
            <a:r>
              <a:rPr sz="2000" spc="-10" dirty="0">
                <a:solidFill>
                  <a:srgbClr val="1D2C86"/>
                </a:solidFill>
                <a:latin typeface="Calibri"/>
                <a:cs typeface="Calibri"/>
              </a:rPr>
              <a:t>,…)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Font typeface="Arial" panose="020B0604020202020204" pitchFamily="34" charset="0"/>
              <a:buChar char="•"/>
            </a:pPr>
            <a:r>
              <a:rPr sz="2000" spc="-15" dirty="0">
                <a:solidFill>
                  <a:srgbClr val="1D2C86"/>
                </a:solidFill>
                <a:latin typeface="Calibri"/>
                <a:cs typeface="Calibri"/>
              </a:rPr>
              <a:t>Masters </a:t>
            </a:r>
            <a:r>
              <a:rPr sz="2000" spc="-5" dirty="0">
                <a:solidFill>
                  <a:srgbClr val="1D2C86"/>
                </a:solidFill>
                <a:latin typeface="Calibri"/>
                <a:cs typeface="Calibri"/>
              </a:rPr>
              <a:t>en </a:t>
            </a:r>
            <a:r>
              <a:rPr sz="2000" spc="-10" dirty="0">
                <a:solidFill>
                  <a:srgbClr val="1D2C86"/>
                </a:solidFill>
                <a:latin typeface="Calibri"/>
                <a:cs typeface="Calibri"/>
              </a:rPr>
              <a:t>communication internationale </a:t>
            </a:r>
            <a:r>
              <a:rPr sz="2000" spc="-25" dirty="0">
                <a:solidFill>
                  <a:srgbClr val="1D2C86"/>
                </a:solidFill>
                <a:latin typeface="Calibri"/>
                <a:cs typeface="Calibri"/>
              </a:rPr>
              <a:t>(</a:t>
            </a:r>
            <a:r>
              <a:rPr sz="2000" u="heavy" spc="-2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1"/>
              </a:rPr>
              <a:t>Toulouse</a:t>
            </a:r>
            <a:r>
              <a:rPr sz="2000" spc="-25" dirty="0">
                <a:solidFill>
                  <a:srgbClr val="1D2C86"/>
                </a:solidFill>
                <a:latin typeface="Calibri"/>
                <a:cs typeface="Calibri"/>
              </a:rPr>
              <a:t>,</a:t>
            </a:r>
            <a:r>
              <a:rPr sz="2000" spc="6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2"/>
              </a:rPr>
              <a:t>Dijon</a:t>
            </a:r>
            <a:r>
              <a:rPr sz="2000" spc="-5" dirty="0">
                <a:solidFill>
                  <a:srgbClr val="1D2C86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Arial" panose="020B0604020202020204" pitchFamily="34" charset="0"/>
              <a:buChar char="•"/>
            </a:pPr>
            <a:r>
              <a:rPr sz="2000" spc="-15" dirty="0">
                <a:solidFill>
                  <a:srgbClr val="1D2C86"/>
                </a:solidFill>
                <a:latin typeface="Calibri"/>
                <a:cs typeface="Calibri"/>
              </a:rPr>
              <a:t>Masters </a:t>
            </a:r>
            <a:r>
              <a:rPr sz="2000" spc="-5" dirty="0">
                <a:solidFill>
                  <a:srgbClr val="1D2C86"/>
                </a:solidFill>
                <a:latin typeface="Calibri"/>
                <a:cs typeface="Calibri"/>
              </a:rPr>
              <a:t>en </a:t>
            </a:r>
            <a:r>
              <a:rPr sz="2000" spc="-10" dirty="0">
                <a:solidFill>
                  <a:srgbClr val="1D2C86"/>
                </a:solidFill>
                <a:latin typeface="Calibri"/>
                <a:cs typeface="Calibri"/>
              </a:rPr>
              <a:t>management et développement </a:t>
            </a:r>
            <a:r>
              <a:rPr sz="2000" spc="-5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2000" spc="-10" dirty="0" err="1">
                <a:solidFill>
                  <a:srgbClr val="1D2C86"/>
                </a:solidFill>
                <a:latin typeface="Calibri"/>
                <a:cs typeface="Calibri"/>
              </a:rPr>
              <a:t>projets</a:t>
            </a:r>
            <a:r>
              <a:rPr sz="2000" spc="12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1D2C86"/>
                </a:solidFill>
                <a:latin typeface="Calibri"/>
                <a:cs typeface="Calibri"/>
              </a:rPr>
              <a:t>culturels</a:t>
            </a:r>
            <a:r>
              <a:rPr lang="fr-FR" sz="2000" dirty="0">
                <a:latin typeface="Calibri"/>
                <a:cs typeface="Calibri"/>
              </a:rPr>
              <a:t> </a:t>
            </a:r>
            <a:br>
              <a:rPr lang="fr-FR" sz="2000" dirty="0">
                <a:latin typeface="Calibri"/>
                <a:cs typeface="Calibri"/>
              </a:rPr>
            </a:br>
            <a:r>
              <a:rPr sz="2000" spc="-10" dirty="0" err="1">
                <a:solidFill>
                  <a:srgbClr val="1D2C86"/>
                </a:solidFill>
                <a:latin typeface="Calibri"/>
                <a:cs typeface="Calibri"/>
              </a:rPr>
              <a:t>internationaux</a:t>
            </a:r>
            <a:r>
              <a:rPr sz="2000" spc="-1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D2C86"/>
                </a:solidFill>
                <a:latin typeface="Calibri"/>
                <a:cs typeface="Calibri"/>
              </a:rPr>
              <a:t>(</a:t>
            </a:r>
            <a:r>
              <a:rPr sz="2000" u="heavy" spc="-3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3"/>
              </a:rPr>
              <a:t>Lyon </a:t>
            </a:r>
            <a:r>
              <a:rPr sz="2000" u="heavy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3"/>
              </a:rPr>
              <a:t>2</a:t>
            </a:r>
            <a:r>
              <a:rPr sz="2000" dirty="0">
                <a:solidFill>
                  <a:srgbClr val="1D2C86"/>
                </a:solidFill>
                <a:latin typeface="Calibri"/>
                <a:cs typeface="Calibri"/>
              </a:rPr>
              <a:t>, </a:t>
            </a:r>
            <a:r>
              <a:rPr sz="20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4"/>
              </a:rPr>
              <a:t>Paris </a:t>
            </a:r>
            <a:r>
              <a:rPr sz="2000" u="heavy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4"/>
              </a:rPr>
              <a:t>7</a:t>
            </a:r>
            <a:r>
              <a:rPr sz="2000" dirty="0">
                <a:solidFill>
                  <a:srgbClr val="1D2C86"/>
                </a:solidFill>
                <a:latin typeface="Calibri"/>
                <a:cs typeface="Calibri"/>
              </a:rPr>
              <a:t>, </a:t>
            </a:r>
            <a:r>
              <a:rPr sz="20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5"/>
              </a:rPr>
              <a:t>Paris </a:t>
            </a:r>
            <a:r>
              <a:rPr sz="20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5"/>
              </a:rPr>
              <a:t>8</a:t>
            </a:r>
            <a:r>
              <a:rPr sz="2000" u="heavy" spc="4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5"/>
              </a:rPr>
              <a:t> </a:t>
            </a:r>
            <a:r>
              <a:rPr sz="2000" spc="-5" dirty="0">
                <a:solidFill>
                  <a:srgbClr val="1D2C86"/>
                </a:solidFill>
                <a:latin typeface="Calibri"/>
                <a:cs typeface="Calibri"/>
              </a:rPr>
              <a:t>,…)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60105" cy="68453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3600" spc="-10" dirty="0">
                <a:solidFill>
                  <a:srgbClr val="EAEDF9"/>
                </a:solidFill>
              </a:rPr>
              <a:t>Autres </a:t>
            </a:r>
            <a:r>
              <a:rPr sz="3600" spc="-25" dirty="0">
                <a:solidFill>
                  <a:srgbClr val="EAEDF9"/>
                </a:solidFill>
              </a:rPr>
              <a:t>masters </a:t>
            </a:r>
            <a:r>
              <a:rPr sz="3600" dirty="0">
                <a:solidFill>
                  <a:srgbClr val="EAEDF9"/>
                </a:solidFill>
              </a:rPr>
              <a:t>de </a:t>
            </a:r>
            <a:r>
              <a:rPr sz="3600" spc="-5" dirty="0">
                <a:solidFill>
                  <a:srgbClr val="EAEDF9"/>
                </a:solidFill>
              </a:rPr>
              <a:t>en</a:t>
            </a:r>
            <a:r>
              <a:rPr sz="3600" spc="20" dirty="0">
                <a:solidFill>
                  <a:srgbClr val="EAEDF9"/>
                </a:solidFill>
              </a:rPr>
              <a:t> </a:t>
            </a:r>
            <a:r>
              <a:rPr sz="3600" spc="-15" dirty="0">
                <a:solidFill>
                  <a:srgbClr val="EAEDF9"/>
                </a:solidFill>
              </a:rPr>
              <a:t>France</a:t>
            </a:r>
            <a:endParaRPr sz="3600"/>
          </a:p>
        </p:txBody>
      </p:sp>
      <p:sp>
        <p:nvSpPr>
          <p:cNvPr id="4" name="ZoneTexte 3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481150"/>
            <a:ext cx="5695315" cy="350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Un label </a:t>
            </a: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</a:rPr>
              <a:t>universitaire</a:t>
            </a:r>
            <a:r>
              <a:rPr sz="2400" spc="-2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D2C86"/>
                </a:solidFill>
                <a:latin typeface="Calibri"/>
                <a:cs typeface="Calibri"/>
              </a:rPr>
              <a:t>d’excellence</a:t>
            </a:r>
            <a:endParaRPr sz="2400" dirty="0">
              <a:latin typeface="Calibri"/>
              <a:cs typeface="Calibri"/>
            </a:endParaRPr>
          </a:p>
          <a:p>
            <a:pPr marL="12700" marR="633730">
              <a:lnSpc>
                <a:spcPct val="170000"/>
              </a:lnSpc>
              <a:spcBef>
                <a:spcPts val="5"/>
              </a:spcBef>
            </a:pP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32 écoles </a:t>
            </a: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</a:rPr>
              <a:t>universitaires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de management  1200 enseignants</a:t>
            </a: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D2C86"/>
                </a:solidFill>
                <a:latin typeface="Calibri"/>
                <a:cs typeface="Calibri"/>
              </a:rPr>
              <a:t>chercheurs</a:t>
            </a:r>
            <a:endParaRPr sz="2400" dirty="0">
              <a:latin typeface="Calibri"/>
              <a:cs typeface="Calibri"/>
            </a:endParaRPr>
          </a:p>
          <a:p>
            <a:pPr marL="12700" marR="847725">
              <a:lnSpc>
                <a:spcPct val="170000"/>
              </a:lnSpc>
            </a:pP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Une </a:t>
            </a:r>
            <a:r>
              <a:rPr sz="2400" spc="-20" dirty="0">
                <a:solidFill>
                  <a:srgbClr val="1D2C86"/>
                </a:solidFill>
                <a:latin typeface="Calibri"/>
                <a:cs typeface="Calibri"/>
              </a:rPr>
              <a:t>forte </a:t>
            </a:r>
            <a:r>
              <a:rPr sz="2400" spc="-10" dirty="0">
                <a:solidFill>
                  <a:srgbClr val="1D2C86"/>
                </a:solidFill>
                <a:latin typeface="Calibri"/>
                <a:cs typeface="Calibri"/>
              </a:rPr>
              <a:t>ouverture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à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l’international  Une </a:t>
            </a: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</a:rPr>
              <a:t>formation </a:t>
            </a:r>
            <a:r>
              <a:rPr sz="2400" spc="-10" dirty="0">
                <a:solidFill>
                  <a:srgbClr val="1D2C86"/>
                </a:solidFill>
                <a:latin typeface="Calibri"/>
                <a:cs typeface="Calibri"/>
              </a:rPr>
              <a:t>très</a:t>
            </a:r>
            <a:r>
              <a:rPr sz="2400" spc="3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</a:rPr>
              <a:t>professionnalisante</a:t>
            </a:r>
            <a:endParaRPr sz="2400" dirty="0">
              <a:latin typeface="Calibri"/>
              <a:cs typeface="Calibri"/>
            </a:endParaRPr>
          </a:p>
          <a:p>
            <a:pPr marL="2387600">
              <a:lnSpc>
                <a:spcPct val="100000"/>
              </a:lnSpc>
              <a:spcBef>
                <a:spcPts val="2020"/>
              </a:spcBef>
            </a:pPr>
            <a:r>
              <a:rPr sz="24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"/>
              </a:rPr>
              <a:t>https://www.iae-france.fr/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60105" cy="69088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3600" dirty="0">
                <a:solidFill>
                  <a:srgbClr val="EAEDF9"/>
                </a:solidFill>
              </a:rPr>
              <a:t>Les </a:t>
            </a:r>
            <a:r>
              <a:rPr sz="3600" spc="-20" dirty="0">
                <a:solidFill>
                  <a:srgbClr val="EAEDF9"/>
                </a:solidFill>
              </a:rPr>
              <a:t>masters </a:t>
            </a:r>
            <a:r>
              <a:rPr sz="3600" dirty="0">
                <a:solidFill>
                  <a:srgbClr val="EAEDF9"/>
                </a:solidFill>
              </a:rPr>
              <a:t>du </a:t>
            </a:r>
            <a:r>
              <a:rPr sz="3600" spc="-10" dirty="0">
                <a:solidFill>
                  <a:srgbClr val="EAEDF9"/>
                </a:solidFill>
              </a:rPr>
              <a:t>réseau</a:t>
            </a:r>
            <a:r>
              <a:rPr sz="3600" spc="-30" dirty="0">
                <a:solidFill>
                  <a:srgbClr val="EAEDF9"/>
                </a:solidFill>
              </a:rPr>
              <a:t> </a:t>
            </a:r>
            <a:r>
              <a:rPr sz="3600" dirty="0">
                <a:solidFill>
                  <a:srgbClr val="EAEDF9"/>
                </a:solidFill>
              </a:rPr>
              <a:t>IAE</a:t>
            </a:r>
            <a:endParaRPr sz="3600"/>
          </a:p>
        </p:txBody>
      </p:sp>
      <p:sp>
        <p:nvSpPr>
          <p:cNvPr id="4" name="ZoneTexte 3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143000"/>
            <a:ext cx="8229600" cy="442428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1002030">
              <a:lnSpc>
                <a:spcPct val="101699"/>
              </a:lnSpc>
              <a:spcBef>
                <a:spcPts val="40"/>
              </a:spcBef>
            </a:pPr>
            <a:r>
              <a:rPr sz="2800" u="heavy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"/>
              </a:rPr>
              <a:t>ITIRI</a:t>
            </a:r>
            <a:r>
              <a:rPr sz="2800" dirty="0">
                <a:solidFill>
                  <a:srgbClr val="1D2C86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800" spc="-5" dirty="0">
                <a:solidFill>
                  <a:srgbClr val="1D2C86"/>
                </a:solidFill>
                <a:latin typeface="Calibri"/>
                <a:cs typeface="Calibri"/>
              </a:rPr>
              <a:t>-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Institut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2200" spc="-25" dirty="0">
                <a:solidFill>
                  <a:srgbClr val="1D2C86"/>
                </a:solidFill>
                <a:latin typeface="Calibri"/>
                <a:cs typeface="Calibri"/>
              </a:rPr>
              <a:t>Traducteurs, </a:t>
            </a:r>
            <a:r>
              <a:rPr sz="2200" spc="-15" dirty="0">
                <a:solidFill>
                  <a:srgbClr val="1D2C86"/>
                </a:solidFill>
                <a:latin typeface="Calibri"/>
                <a:cs typeface="Calibri"/>
              </a:rPr>
              <a:t>d'Interprètes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et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Relations  Internationales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/</a:t>
            </a:r>
            <a:r>
              <a:rPr sz="2200" spc="1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STRASBOURG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8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3"/>
              </a:rPr>
              <a:t>ESTRI</a:t>
            </a:r>
            <a:r>
              <a:rPr sz="2800" spc="-15" dirty="0">
                <a:solidFill>
                  <a:srgbClr val="1D2C86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800" spc="-5" dirty="0">
                <a:solidFill>
                  <a:srgbClr val="1D2C86"/>
                </a:solidFill>
                <a:latin typeface="Calibri"/>
                <a:cs typeface="Calibri"/>
              </a:rPr>
              <a:t>-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School </a:t>
            </a:r>
            <a:r>
              <a:rPr sz="2200" spc="-20" dirty="0">
                <a:solidFill>
                  <a:srgbClr val="1D2C86"/>
                </a:solidFill>
                <a:latin typeface="Calibri"/>
                <a:cs typeface="Calibri"/>
              </a:rPr>
              <a:t>for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international </a:t>
            </a:r>
            <a:r>
              <a:rPr sz="2200" spc="-15" dirty="0">
                <a:solidFill>
                  <a:srgbClr val="1D2C86"/>
                </a:solidFill>
                <a:latin typeface="Calibri"/>
                <a:cs typeface="Calibri"/>
              </a:rPr>
              <a:t>careers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of </a:t>
            </a:r>
            <a:r>
              <a:rPr sz="2200" spc="-30" dirty="0">
                <a:solidFill>
                  <a:srgbClr val="1D2C86"/>
                </a:solidFill>
                <a:latin typeface="Calibri"/>
                <a:cs typeface="Calibri"/>
              </a:rPr>
              <a:t>UCLy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/</a:t>
            </a:r>
            <a:r>
              <a:rPr sz="2200" spc="15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200" spc="-70" dirty="0">
                <a:solidFill>
                  <a:srgbClr val="1D2C86"/>
                </a:solidFill>
                <a:latin typeface="Calibri"/>
                <a:cs typeface="Calibri"/>
              </a:rPr>
              <a:t>LYON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ESIT</a:t>
            </a:r>
            <a:r>
              <a:rPr sz="2800" spc="-15" dirty="0">
                <a:solidFill>
                  <a:srgbClr val="1D2C86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800" spc="-5" dirty="0">
                <a:solidFill>
                  <a:srgbClr val="1D2C86"/>
                </a:solidFill>
                <a:latin typeface="Calibri"/>
                <a:cs typeface="Calibri"/>
              </a:rPr>
              <a:t>- </a:t>
            </a:r>
            <a:r>
              <a:rPr sz="2200" spc="-20" dirty="0">
                <a:solidFill>
                  <a:srgbClr val="1D2C86"/>
                </a:solidFill>
                <a:latin typeface="Calibri"/>
                <a:cs typeface="Calibri"/>
              </a:rPr>
              <a:t>École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supérieure </a:t>
            </a:r>
            <a:r>
              <a:rPr sz="2200" spc="-15" dirty="0">
                <a:solidFill>
                  <a:srgbClr val="1D2C86"/>
                </a:solidFill>
                <a:latin typeface="Calibri"/>
                <a:cs typeface="Calibri"/>
              </a:rPr>
              <a:t>d'interprètes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et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2200" spc="-15" dirty="0">
                <a:solidFill>
                  <a:srgbClr val="1D2C86"/>
                </a:solidFill>
                <a:latin typeface="Calibri"/>
                <a:cs typeface="Calibri"/>
              </a:rPr>
              <a:t>traducteurs</a:t>
            </a:r>
            <a:r>
              <a:rPr sz="2200" spc="15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D2C86"/>
                </a:solidFill>
                <a:latin typeface="Calibri"/>
                <a:cs typeface="Calibri"/>
              </a:rPr>
              <a:t>/</a:t>
            </a:r>
            <a:r>
              <a:rPr sz="2200" spc="-15" dirty="0" err="1">
                <a:solidFill>
                  <a:srgbClr val="1D2C86"/>
                </a:solidFill>
                <a:latin typeface="Calibri"/>
                <a:cs typeface="Calibri"/>
              </a:rPr>
              <a:t>Université</a:t>
            </a:r>
            <a:r>
              <a:rPr lang="fr-FR" sz="2200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Sorbonne Nouvelle - </a:t>
            </a:r>
            <a:r>
              <a:rPr sz="2200" spc="-35" dirty="0">
                <a:solidFill>
                  <a:srgbClr val="1D2C86"/>
                </a:solidFill>
                <a:latin typeface="Calibri"/>
                <a:cs typeface="Calibri"/>
              </a:rPr>
              <a:t>PARIS</a:t>
            </a:r>
            <a:r>
              <a:rPr sz="2200" spc="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3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u="heavy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5"/>
              </a:rPr>
              <a:t>ISIT</a:t>
            </a:r>
            <a:r>
              <a:rPr sz="2800" dirty="0">
                <a:solidFill>
                  <a:srgbClr val="1D2C86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-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Institut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management et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communication</a:t>
            </a:r>
            <a:r>
              <a:rPr sz="2200" spc="13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200" spc="-15" dirty="0" err="1">
                <a:solidFill>
                  <a:srgbClr val="1D2C86"/>
                </a:solidFill>
                <a:latin typeface="Calibri"/>
                <a:cs typeface="Calibri"/>
              </a:rPr>
              <a:t>interculturels</a:t>
            </a:r>
            <a:r>
              <a:rPr sz="2200" spc="-30" dirty="0">
                <a:solidFill>
                  <a:srgbClr val="1D2C86"/>
                </a:solidFill>
                <a:latin typeface="Calibri"/>
                <a:cs typeface="Calibri"/>
              </a:rPr>
              <a:t>/PARIS</a:t>
            </a:r>
            <a:endParaRPr sz="2200" dirty="0">
              <a:latin typeface="Calibri"/>
              <a:cs typeface="Calibri"/>
            </a:endParaRPr>
          </a:p>
          <a:p>
            <a:pPr marL="12700" marR="455295">
              <a:lnSpc>
                <a:spcPct val="101699"/>
              </a:lnSpc>
              <a:spcBef>
                <a:spcPts val="640"/>
              </a:spcBef>
            </a:pPr>
            <a:r>
              <a:rPr sz="2800" u="heavy" spc="-6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6"/>
              </a:rPr>
              <a:t>IPLV</a:t>
            </a:r>
            <a:r>
              <a:rPr sz="2800" spc="-60" dirty="0">
                <a:solidFill>
                  <a:srgbClr val="1D2C86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-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Institut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Langues </a:t>
            </a:r>
            <a:r>
              <a:rPr sz="2200" spc="-15" dirty="0">
                <a:solidFill>
                  <a:srgbClr val="1D2C86"/>
                </a:solidFill>
                <a:latin typeface="Calibri"/>
                <a:cs typeface="Calibri"/>
              </a:rPr>
              <a:t>Vivantes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2200" spc="-15" dirty="0">
                <a:solidFill>
                  <a:srgbClr val="1D2C86"/>
                </a:solidFill>
                <a:latin typeface="Calibri"/>
                <a:cs typeface="Calibri"/>
              </a:rPr>
              <a:t>l'Université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Catholique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de  l'Ouest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8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7"/>
              </a:rPr>
              <a:t>INALCO</a:t>
            </a:r>
            <a:r>
              <a:rPr sz="2800" spc="-15" dirty="0">
                <a:solidFill>
                  <a:srgbClr val="1D2C86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- </a:t>
            </a:r>
            <a:r>
              <a:rPr sz="2200" spc="-25" dirty="0">
                <a:solidFill>
                  <a:srgbClr val="1D2C86"/>
                </a:solidFill>
                <a:latin typeface="Calibri"/>
                <a:cs typeface="Calibri"/>
              </a:rPr>
              <a:t>L’Institut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national des langues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et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civilisations </a:t>
            </a:r>
            <a:r>
              <a:rPr sz="2200" spc="-10" dirty="0" err="1">
                <a:solidFill>
                  <a:srgbClr val="1D2C86"/>
                </a:solidFill>
                <a:latin typeface="Calibri"/>
                <a:cs typeface="Calibri"/>
              </a:rPr>
              <a:t>orientales</a:t>
            </a:r>
            <a:r>
              <a:rPr sz="2200" spc="9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1D2C86"/>
                </a:solidFill>
                <a:latin typeface="Calibri"/>
                <a:cs typeface="Calibri"/>
              </a:rPr>
              <a:t>/</a:t>
            </a:r>
            <a:r>
              <a:rPr sz="2200" spc="-35" dirty="0">
                <a:solidFill>
                  <a:srgbClr val="1D2C86"/>
                </a:solidFill>
                <a:latin typeface="Calibri"/>
                <a:cs typeface="Calibri"/>
              </a:rPr>
              <a:t>PARIS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60105" cy="69088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330"/>
              </a:spcBef>
            </a:pPr>
            <a:r>
              <a:rPr sz="3600" dirty="0">
                <a:solidFill>
                  <a:srgbClr val="EAEDF9"/>
                </a:solidFill>
              </a:rPr>
              <a:t>Les </a:t>
            </a:r>
            <a:r>
              <a:rPr sz="3600" spc="-5" dirty="0">
                <a:solidFill>
                  <a:srgbClr val="EAEDF9"/>
                </a:solidFill>
              </a:rPr>
              <a:t>écoles </a:t>
            </a:r>
            <a:r>
              <a:rPr sz="3600" dirty="0">
                <a:solidFill>
                  <a:srgbClr val="EAEDF9"/>
                </a:solidFill>
              </a:rPr>
              <a:t>de </a:t>
            </a:r>
            <a:r>
              <a:rPr sz="3600" spc="-10" dirty="0">
                <a:solidFill>
                  <a:srgbClr val="EAEDF9"/>
                </a:solidFill>
              </a:rPr>
              <a:t>traduction </a:t>
            </a:r>
            <a:r>
              <a:rPr sz="3600" spc="-15" dirty="0">
                <a:solidFill>
                  <a:srgbClr val="EAEDF9"/>
                </a:solidFill>
              </a:rPr>
              <a:t>et</a:t>
            </a:r>
            <a:r>
              <a:rPr sz="3600" spc="-25" dirty="0">
                <a:solidFill>
                  <a:srgbClr val="EAEDF9"/>
                </a:solidFill>
              </a:rPr>
              <a:t> </a:t>
            </a:r>
            <a:r>
              <a:rPr sz="3600" spc="-15" dirty="0">
                <a:solidFill>
                  <a:srgbClr val="EAEDF9"/>
                </a:solidFill>
              </a:rPr>
              <a:t>d’interprétariat</a:t>
            </a:r>
            <a:endParaRPr sz="3600"/>
          </a:p>
        </p:txBody>
      </p:sp>
      <p:sp>
        <p:nvSpPr>
          <p:cNvPr id="4" name="ZoneTexte 3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2308987"/>
            <a:ext cx="6854190" cy="217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1D2C86"/>
                </a:solidFill>
                <a:latin typeface="Calibri"/>
                <a:cs typeface="Calibri"/>
              </a:rPr>
              <a:t>Masters </a:t>
            </a:r>
            <a:r>
              <a:rPr sz="3200" spc="-5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3200" dirty="0">
                <a:solidFill>
                  <a:srgbClr val="1D2C86"/>
                </a:solidFill>
                <a:latin typeface="Calibri"/>
                <a:cs typeface="Calibri"/>
              </a:rPr>
              <a:t>l’</a:t>
            </a:r>
            <a:r>
              <a:rPr sz="3200" u="heavy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"/>
              </a:rPr>
              <a:t>EM </a:t>
            </a:r>
            <a:r>
              <a:rPr sz="3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"/>
              </a:rPr>
              <a:t>Strasbourg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70000"/>
              </a:lnSpc>
            </a:pPr>
            <a:r>
              <a:rPr sz="3200" spc="-20" dirty="0">
                <a:solidFill>
                  <a:srgbClr val="1D2C86"/>
                </a:solidFill>
                <a:latin typeface="Calibri"/>
                <a:cs typeface="Calibri"/>
              </a:rPr>
              <a:t>Masters </a:t>
            </a:r>
            <a:r>
              <a:rPr sz="3200" spc="-5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3200" spc="-20" dirty="0">
                <a:solidFill>
                  <a:srgbClr val="1D2C86"/>
                </a:solidFill>
                <a:latin typeface="Calibri"/>
                <a:cs typeface="Calibri"/>
              </a:rPr>
              <a:t>l’</a:t>
            </a:r>
            <a:r>
              <a:rPr sz="3200" u="heavy" spc="-2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3"/>
              </a:rPr>
              <a:t>université </a:t>
            </a:r>
            <a:r>
              <a:rPr sz="3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3"/>
              </a:rPr>
              <a:t>de </a:t>
            </a:r>
            <a:r>
              <a:rPr sz="3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3"/>
              </a:rPr>
              <a:t>Franche </a:t>
            </a:r>
            <a:r>
              <a:rPr sz="3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3"/>
              </a:rPr>
              <a:t>Comté </a:t>
            </a:r>
            <a:r>
              <a:rPr sz="3200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1D2C86"/>
                </a:solidFill>
                <a:latin typeface="Calibri"/>
                <a:cs typeface="Calibri"/>
              </a:rPr>
              <a:t>Masters </a:t>
            </a:r>
            <a:r>
              <a:rPr sz="3200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3200" spc="-20" dirty="0">
                <a:solidFill>
                  <a:srgbClr val="1D2C86"/>
                </a:solidFill>
                <a:latin typeface="Calibri"/>
                <a:cs typeface="Calibri"/>
              </a:rPr>
              <a:t>l’</a:t>
            </a:r>
            <a:r>
              <a:rPr sz="3200" u="heavy" spc="-2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université </a:t>
            </a:r>
            <a:r>
              <a:rPr sz="3200" u="heavy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de</a:t>
            </a:r>
            <a:r>
              <a:rPr sz="3200" u="heavy" spc="3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3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Lorraine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60105" cy="69088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3600" dirty="0">
                <a:solidFill>
                  <a:srgbClr val="EAEDF9"/>
                </a:solidFill>
              </a:rPr>
              <a:t>Les </a:t>
            </a:r>
            <a:r>
              <a:rPr sz="3600" spc="-20" dirty="0">
                <a:solidFill>
                  <a:srgbClr val="EAEDF9"/>
                </a:solidFill>
              </a:rPr>
              <a:t>masters </a:t>
            </a:r>
            <a:r>
              <a:rPr sz="3600" dirty="0">
                <a:solidFill>
                  <a:srgbClr val="EAEDF9"/>
                </a:solidFill>
              </a:rPr>
              <a:t>du </a:t>
            </a:r>
            <a:r>
              <a:rPr sz="3600" spc="-15" dirty="0">
                <a:solidFill>
                  <a:srgbClr val="EAEDF9"/>
                </a:solidFill>
              </a:rPr>
              <a:t>Grand</a:t>
            </a:r>
            <a:r>
              <a:rPr sz="3600" spc="-10" dirty="0">
                <a:solidFill>
                  <a:srgbClr val="EAEDF9"/>
                </a:solidFill>
              </a:rPr>
              <a:t> </a:t>
            </a:r>
            <a:r>
              <a:rPr sz="3600" spc="-15" dirty="0">
                <a:solidFill>
                  <a:srgbClr val="EAEDF9"/>
                </a:solidFill>
              </a:rPr>
              <a:t>Est</a:t>
            </a:r>
            <a:endParaRPr sz="3600"/>
          </a:p>
        </p:txBody>
      </p:sp>
      <p:sp>
        <p:nvSpPr>
          <p:cNvPr id="4" name="ZoneTexte 3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>
            <a:extLst>
              <a:ext uri="{FF2B5EF4-FFF2-40B4-BE49-F238E27FC236}">
                <a16:creationId xmlns:a16="http://schemas.microsoft.com/office/drawing/2014/main" id="{52F55F39-17F5-43D0-AC78-6E5A80E3F99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07950" y="1341438"/>
            <a:ext cx="8229600" cy="41767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chemeClr val="tx2"/>
                </a:solidFill>
              </a:rPr>
              <a:t>Accessible à Bac+2 ou bac+3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chemeClr val="tx2"/>
                </a:solidFill>
              </a:rPr>
              <a:t>Une insertion professionnelle facilitée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chemeClr val="tx2"/>
                </a:solidFill>
              </a:rPr>
              <a:t>Des labels pour s’y retrouver(titre RNCP, Ecole reconnue, diplôme visé, grade de master, CGE, reconnaissances internationales)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chemeClr val="tx2"/>
                </a:solidFill>
              </a:rPr>
              <a:t>Concours Passerelle, Tremplin, Ambition+, Concours propres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chemeClr val="tx2"/>
                </a:solidFill>
              </a:rPr>
              <a:t>Les épreuves : </a:t>
            </a:r>
            <a:br>
              <a:rPr lang="fr-FR" altLang="fr-FR" sz="2000" dirty="0">
                <a:solidFill>
                  <a:schemeClr val="tx2"/>
                </a:solidFill>
              </a:rPr>
            </a:br>
            <a:r>
              <a:rPr lang="fr-FR" altLang="fr-FR" sz="2000" dirty="0">
                <a:solidFill>
                  <a:schemeClr val="tx2"/>
                </a:solidFill>
              </a:rPr>
              <a:t>  1/ Raisonnement logique 	 	2/Culture économique </a:t>
            </a:r>
          </a:p>
          <a:p>
            <a:pPr>
              <a:buFont typeface="Arial" charset="0"/>
              <a:buNone/>
              <a:defRPr/>
            </a:pPr>
            <a:r>
              <a:rPr lang="fr-FR" altLang="fr-FR" sz="2000" dirty="0">
                <a:solidFill>
                  <a:schemeClr val="tx2"/>
                </a:solidFill>
              </a:rPr>
              <a:t>	3/ Synthèse de documents  	4/Langues </a:t>
            </a:r>
            <a:br>
              <a:rPr lang="fr-FR" altLang="fr-FR" sz="2000" dirty="0">
                <a:solidFill>
                  <a:schemeClr val="tx2"/>
                </a:solidFill>
              </a:rPr>
            </a:br>
            <a:r>
              <a:rPr lang="fr-FR" altLang="fr-FR" sz="2000" dirty="0">
                <a:solidFill>
                  <a:schemeClr val="tx2"/>
                </a:solidFill>
              </a:rPr>
              <a:t>	5/ Entretien de motivation</a:t>
            </a:r>
          </a:p>
          <a:p>
            <a:pPr eaLnBrk="1" hangingPunct="1">
              <a:buFont typeface="Arial" charset="0"/>
              <a:buNone/>
              <a:defRPr/>
            </a:pPr>
            <a:endParaRPr lang="fr-FR" altLang="fr-FR" sz="2800" dirty="0"/>
          </a:p>
          <a:p>
            <a:pPr eaLnBrk="1" hangingPunct="1">
              <a:buFont typeface="Arial" charset="0"/>
              <a:buNone/>
              <a:defRPr/>
            </a:pPr>
            <a:endParaRPr lang="fr-FR" altLang="fr-FR" dirty="0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38227801-6DD6-474B-AE84-C38D6F714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351838" cy="6842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3600" b="1" dirty="0">
                <a:solidFill>
                  <a:schemeClr val="bg1"/>
                </a:solidFill>
                <a:latin typeface="+mj-lt"/>
              </a:rPr>
              <a:t>Les Ecoles de management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A65AFD5-64FF-4E4B-A0B1-2BCE13B9EC0E}"/>
              </a:ext>
            </a:extLst>
          </p:cNvPr>
          <p:cNvSpPr txBox="1"/>
          <p:nvPr/>
        </p:nvSpPr>
        <p:spPr>
          <a:xfrm>
            <a:off x="684213" y="5805488"/>
            <a:ext cx="7559675" cy="64611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8% de L2 pour Passerelle 1 et 25% à Tremplin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420495"/>
            <a:ext cx="5547995" cy="3477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1D2C86"/>
                </a:solidFill>
                <a:latin typeface="Calibri"/>
                <a:cs typeface="Calibri"/>
              </a:rPr>
              <a:t>Carrières</a:t>
            </a:r>
            <a:r>
              <a:rPr sz="3200" spc="-2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D2C86"/>
                </a:solidFill>
                <a:latin typeface="Calibri"/>
                <a:cs typeface="Calibri"/>
              </a:rPr>
              <a:t>publiques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202500"/>
              </a:lnSpc>
            </a:pPr>
            <a:r>
              <a:rPr sz="3200" spc="-10" dirty="0">
                <a:solidFill>
                  <a:srgbClr val="1D2C86"/>
                </a:solidFill>
                <a:latin typeface="Calibri"/>
                <a:cs typeface="Calibri"/>
              </a:rPr>
              <a:t>Communication, </a:t>
            </a:r>
            <a:r>
              <a:rPr sz="3200" dirty="0">
                <a:solidFill>
                  <a:srgbClr val="1D2C86"/>
                </a:solidFill>
                <a:latin typeface="Calibri"/>
                <a:cs typeface="Calibri"/>
              </a:rPr>
              <a:t>RH , </a:t>
            </a:r>
            <a:r>
              <a:rPr sz="3200" spc="-5" dirty="0">
                <a:solidFill>
                  <a:srgbClr val="1D2C86"/>
                </a:solidFill>
                <a:latin typeface="Calibri"/>
                <a:cs typeface="Calibri"/>
              </a:rPr>
              <a:t>journalisme  </a:t>
            </a:r>
            <a:r>
              <a:rPr sz="3200" spc="-10" dirty="0">
                <a:solidFill>
                  <a:srgbClr val="1D2C86"/>
                </a:solidFill>
                <a:latin typeface="Calibri"/>
                <a:cs typeface="Calibri"/>
              </a:rPr>
              <a:t>Economie/finances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15" dirty="0">
                <a:solidFill>
                  <a:srgbClr val="1D2C86"/>
                </a:solidFill>
                <a:latin typeface="Calibri"/>
                <a:cs typeface="Calibri"/>
              </a:rPr>
              <a:t>Relations</a:t>
            </a:r>
            <a:r>
              <a:rPr sz="3200" spc="-10" dirty="0">
                <a:solidFill>
                  <a:srgbClr val="1D2C86"/>
                </a:solidFill>
                <a:latin typeface="Calibri"/>
                <a:cs typeface="Calibri"/>
              </a:rPr>
              <a:t> internationales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60105" cy="69088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30"/>
              </a:spcBef>
            </a:pPr>
            <a:r>
              <a:rPr sz="3600" spc="-100" dirty="0">
                <a:solidFill>
                  <a:srgbClr val="EAEDF9"/>
                </a:solidFill>
              </a:rPr>
              <a:t>IEP, </a:t>
            </a:r>
            <a:r>
              <a:rPr sz="3600" dirty="0">
                <a:solidFill>
                  <a:srgbClr val="EAEDF9"/>
                </a:solidFill>
              </a:rPr>
              <a:t>les</a:t>
            </a:r>
            <a:r>
              <a:rPr sz="3600" spc="80" dirty="0">
                <a:solidFill>
                  <a:srgbClr val="EAEDF9"/>
                </a:solidFill>
              </a:rPr>
              <a:t> </a:t>
            </a:r>
            <a:r>
              <a:rPr sz="3600" dirty="0">
                <a:solidFill>
                  <a:srgbClr val="EAEDF9"/>
                </a:solidFill>
              </a:rPr>
              <a:t>débouchés</a:t>
            </a:r>
            <a:endParaRPr sz="3600"/>
          </a:p>
        </p:txBody>
      </p:sp>
      <p:sp>
        <p:nvSpPr>
          <p:cNvPr id="4" name="ZoneTexte 3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DD398DA0-1A91-4035-9F2F-724083D97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2238" y="1052513"/>
            <a:ext cx="8229600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100">
                <a:solidFill>
                  <a:schemeClr val="tx2"/>
                </a:solidFill>
              </a:rPr>
              <a:t>IEP Lyon (Epreuve sur ouvrage, dossier personnel puis entretien oral)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100">
                <a:solidFill>
                  <a:schemeClr val="tx2"/>
                </a:solidFill>
              </a:rPr>
              <a:t>IEP Grenoble (Dossier et entretien)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100">
                <a:solidFill>
                  <a:schemeClr val="tx2"/>
                </a:solidFill>
              </a:rPr>
              <a:t>IEP Aix en Provence (Dossier et entretien)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100">
                <a:solidFill>
                  <a:schemeClr val="tx2"/>
                </a:solidFill>
              </a:rPr>
              <a:t>IEP Bordeaux (Dossier projet professionnel, dissertation sur un thème d’actualité, épreuve de langues, entretien de motivation/connaissances)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100">
                <a:solidFill>
                  <a:schemeClr val="tx2"/>
                </a:solidFill>
              </a:rPr>
              <a:t>IEP Lille (Rédaction d’un essai et d’un dossier de motivation, entretien de motivation en français et anglais)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100">
                <a:solidFill>
                  <a:schemeClr val="tx2"/>
                </a:solidFill>
              </a:rPr>
              <a:t>IEP Rennes (Dossier et entretien)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100">
                <a:solidFill>
                  <a:schemeClr val="tx2"/>
                </a:solidFill>
              </a:rPr>
              <a:t>IEP Paris (Double évaluation du dossier, entretien d’admission)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100">
                <a:solidFill>
                  <a:schemeClr val="tx2"/>
                </a:solidFill>
              </a:rPr>
              <a:t>IEP Toulouse (Dossier et entretien)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100">
                <a:solidFill>
                  <a:schemeClr val="tx2"/>
                </a:solidFill>
              </a:rPr>
              <a:t>IEP Saint Germain en Laye (Double évaluation du dossier  puis entretien d’admission)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100">
                <a:solidFill>
                  <a:schemeClr val="tx2"/>
                </a:solidFill>
              </a:rPr>
              <a:t>IEP Strasbourg (Dossier et entretien)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867FC7F-5E7F-4199-9071-2DC890B85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351838" cy="6842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3600" b="1" dirty="0">
                <a:solidFill>
                  <a:schemeClr val="bg1"/>
                </a:solidFill>
                <a:latin typeface="+mj-lt"/>
              </a:rPr>
              <a:t>Admission en 4</a:t>
            </a:r>
            <a:r>
              <a:rPr lang="fr-FR" sz="3600" b="1" baseline="30000" dirty="0">
                <a:solidFill>
                  <a:schemeClr val="bg1"/>
                </a:solidFill>
                <a:latin typeface="+mj-lt"/>
              </a:rPr>
              <a:t>ème</a:t>
            </a:r>
            <a:r>
              <a:rPr lang="fr-FR" sz="3600" b="1" dirty="0">
                <a:solidFill>
                  <a:schemeClr val="bg1"/>
                </a:solidFill>
                <a:latin typeface="+mj-lt"/>
              </a:rPr>
              <a:t> année d’ IEP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074572"/>
            <a:ext cx="8052410" cy="4907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72995">
              <a:lnSpc>
                <a:spcPct val="120000"/>
              </a:lnSpc>
              <a:spcBef>
                <a:spcPts val="100"/>
              </a:spcBef>
            </a:pP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"/>
              </a:rPr>
              <a:t>École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"/>
              </a:rPr>
              <a:t>supérieure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"/>
              </a:rPr>
              <a:t>de journalisme </a:t>
            </a: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"/>
              </a:rPr>
              <a:t>(ESJ) </a:t>
            </a:r>
            <a:r>
              <a:rPr sz="2200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endParaRPr lang="fr-FR" sz="2200" spc="-15" dirty="0">
              <a:solidFill>
                <a:srgbClr val="1D2C86"/>
              </a:solidFill>
              <a:latin typeface="Calibri"/>
              <a:cs typeface="Calibri"/>
            </a:endParaRPr>
          </a:p>
          <a:p>
            <a:pPr marL="12700" marR="2372995">
              <a:lnSpc>
                <a:spcPct val="120000"/>
              </a:lnSpc>
              <a:spcBef>
                <a:spcPts val="100"/>
              </a:spcBef>
            </a:pP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3"/>
              </a:rPr>
              <a:t>Centre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3"/>
              </a:rPr>
              <a:t>de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3"/>
              </a:rPr>
              <a:t>formation des journalistes </a:t>
            </a:r>
            <a:r>
              <a:rPr sz="2200" u="heavy" spc="-3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3"/>
              </a:rPr>
              <a:t>(CFJ) </a:t>
            </a:r>
            <a:r>
              <a:rPr sz="2200" spc="-3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endParaRPr lang="fr-FR" sz="2200" spc="-30" dirty="0">
              <a:solidFill>
                <a:srgbClr val="1D2C86"/>
              </a:solidFill>
              <a:latin typeface="Calibri"/>
              <a:cs typeface="Calibri"/>
            </a:endParaRPr>
          </a:p>
          <a:p>
            <a:pPr marL="12700" marR="2372995">
              <a:lnSpc>
                <a:spcPct val="120000"/>
              </a:lnSpc>
              <a:spcBef>
                <a:spcPts val="100"/>
              </a:spcBef>
            </a:pP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Master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de journalisme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de Science </a:t>
            </a:r>
            <a:r>
              <a:rPr sz="2200" u="heavy" spc="-2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Po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Paris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endParaRPr lang="fr-FR" sz="2200" spc="-10" dirty="0">
              <a:solidFill>
                <a:srgbClr val="1D2C86"/>
              </a:solidFill>
              <a:latin typeface="Calibri"/>
              <a:cs typeface="Calibri"/>
            </a:endParaRPr>
          </a:p>
          <a:p>
            <a:pPr marL="12700" marR="2372995">
              <a:lnSpc>
                <a:spcPct val="120000"/>
              </a:lnSpc>
              <a:spcBef>
                <a:spcPts val="100"/>
              </a:spcBef>
            </a:pPr>
            <a:r>
              <a:rPr sz="2200" u="heavy" spc="-10" dirty="0" err="1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5"/>
              </a:rPr>
              <a:t>Institut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5"/>
              </a:rPr>
              <a:t>pratique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5"/>
              </a:rPr>
              <a:t>de journalisme</a:t>
            </a:r>
            <a:r>
              <a:rPr sz="2200" u="heavy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200" u="heavy" spc="-4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5"/>
              </a:rPr>
              <a:t>(IPJ)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6"/>
              </a:rPr>
              <a:t>Centre universitaire </a:t>
            </a:r>
            <a:r>
              <a:rPr sz="2200" u="heavy" spc="-2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6"/>
              </a:rPr>
              <a:t>d’enseignement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6"/>
              </a:rPr>
              <a:t>du </a:t>
            </a:r>
            <a:r>
              <a:rPr sz="2200" u="heavy" spc="-5" dirty="0" err="1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6"/>
              </a:rPr>
              <a:t>journalisme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6"/>
              </a:rPr>
              <a:t>Strasbourg</a:t>
            </a:r>
            <a:r>
              <a:rPr lang="fr-FR"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6"/>
              </a:rPr>
              <a:t> (CUEJ)</a:t>
            </a: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200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endParaRPr lang="fr-FR" sz="2200" spc="-15" dirty="0">
              <a:solidFill>
                <a:srgbClr val="1D2C86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7"/>
              </a:rPr>
              <a:t>Master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7"/>
              </a:rPr>
              <a:t>de journalisme du</a:t>
            </a:r>
            <a:r>
              <a:rPr sz="2200" u="heavy" spc="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7"/>
              </a:rPr>
              <a:t>Celsa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8"/>
              </a:rPr>
              <a:t>Institut </a:t>
            </a: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8"/>
              </a:rPr>
              <a:t>français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8"/>
              </a:rPr>
              <a:t>de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8"/>
              </a:rPr>
              <a:t>presse</a:t>
            </a:r>
            <a:r>
              <a:rPr sz="2200" u="heavy" spc="2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8"/>
              </a:rPr>
              <a:t>(IFP)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9"/>
              </a:rPr>
              <a:t>École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9"/>
              </a:rPr>
              <a:t>de journalisme de </a:t>
            </a:r>
            <a:r>
              <a:rPr sz="2200" u="heavy" spc="-3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9"/>
              </a:rPr>
              <a:t>Toulouse</a:t>
            </a:r>
            <a:r>
              <a:rPr sz="2200" u="heavy" spc="2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9"/>
              </a:rPr>
              <a:t>(EJT)</a:t>
            </a:r>
            <a:endParaRPr sz="2200" dirty="0">
              <a:latin typeface="Calibri"/>
              <a:cs typeface="Calibri"/>
            </a:endParaRPr>
          </a:p>
          <a:p>
            <a:pPr marL="12700" marR="1589405">
              <a:lnSpc>
                <a:spcPts val="3170"/>
              </a:lnSpc>
              <a:spcBef>
                <a:spcPts val="195"/>
              </a:spcBef>
            </a:pP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0"/>
              </a:rPr>
              <a:t>Institut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0"/>
              </a:rPr>
              <a:t>de journalisme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0"/>
              </a:rPr>
              <a:t>Bordeaux Aquitaine (IJBA) </a:t>
            </a:r>
            <a:r>
              <a:rPr sz="2200" spc="-1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endParaRPr lang="fr-FR" sz="2200" spc="-10" dirty="0">
              <a:solidFill>
                <a:srgbClr val="1D2C86"/>
              </a:solidFill>
              <a:latin typeface="Calibri"/>
              <a:cs typeface="Calibri"/>
            </a:endParaRPr>
          </a:p>
          <a:p>
            <a:pPr marL="12700" marR="1589405">
              <a:lnSpc>
                <a:spcPts val="3170"/>
              </a:lnSpc>
              <a:spcBef>
                <a:spcPts val="195"/>
              </a:spcBef>
            </a:pPr>
            <a:r>
              <a:rPr sz="2200" u="heavy" spc="-15" dirty="0" err="1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1"/>
              </a:rPr>
              <a:t>École</a:t>
            </a: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1"/>
              </a:rPr>
              <a:t>de journalisme de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1"/>
              </a:rPr>
              <a:t>Grenoble</a:t>
            </a:r>
            <a:r>
              <a:rPr sz="2200" u="heavy" spc="2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1"/>
              </a:rPr>
              <a:t>(EJDG)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2"/>
              </a:rPr>
              <a:t>École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2"/>
              </a:rPr>
              <a:t>de journalisme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2"/>
              </a:rPr>
              <a:t>et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2"/>
              </a:rPr>
              <a:t>de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2"/>
              </a:rPr>
              <a:t>communication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2"/>
              </a:rPr>
              <a:t>de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2"/>
              </a:rPr>
              <a:t>Marseille</a:t>
            </a:r>
            <a:r>
              <a:rPr sz="2200" u="heavy" spc="2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2"/>
              </a:rPr>
              <a:t>(EJCM)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3"/>
              </a:rPr>
              <a:t>École </a:t>
            </a:r>
            <a:r>
              <a:rPr sz="22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3"/>
              </a:rPr>
              <a:t>publique 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3"/>
              </a:rPr>
              <a:t>de journalisme de </a:t>
            </a:r>
            <a:r>
              <a:rPr sz="2200" u="heavy" spc="-5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3"/>
              </a:rPr>
              <a:t>Tours</a:t>
            </a:r>
            <a:r>
              <a:rPr sz="22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3"/>
              </a:rPr>
              <a:t> </a:t>
            </a:r>
            <a:r>
              <a:rPr sz="2200" u="heavy" spc="-3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3"/>
              </a:rPr>
              <a:t>(EPJT)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60105" cy="69088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30"/>
              </a:spcBef>
            </a:pPr>
            <a:r>
              <a:rPr sz="3600" dirty="0">
                <a:solidFill>
                  <a:srgbClr val="EAEDF9"/>
                </a:solidFill>
              </a:rPr>
              <a:t>Les </a:t>
            </a:r>
            <a:r>
              <a:rPr sz="3600" spc="-15" dirty="0">
                <a:solidFill>
                  <a:srgbClr val="EAEDF9"/>
                </a:solidFill>
              </a:rPr>
              <a:t>Ecoles </a:t>
            </a:r>
            <a:r>
              <a:rPr sz="3600" dirty="0">
                <a:solidFill>
                  <a:srgbClr val="EAEDF9"/>
                </a:solidFill>
              </a:rPr>
              <a:t>de</a:t>
            </a:r>
            <a:r>
              <a:rPr sz="3600" spc="10" dirty="0">
                <a:solidFill>
                  <a:srgbClr val="EAEDF9"/>
                </a:solidFill>
              </a:rPr>
              <a:t> </a:t>
            </a:r>
            <a:r>
              <a:rPr sz="3600" dirty="0">
                <a:solidFill>
                  <a:srgbClr val="EAEDF9"/>
                </a:solidFill>
              </a:rPr>
              <a:t>journalisme</a:t>
            </a:r>
            <a:endParaRPr sz="3600"/>
          </a:p>
        </p:txBody>
      </p:sp>
      <p:sp>
        <p:nvSpPr>
          <p:cNvPr id="4" name="ZoneTexte 3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>
            <a:extLst>
              <a:ext uri="{FF2B5EF4-FFF2-40B4-BE49-F238E27FC236}">
                <a16:creationId xmlns:a16="http://schemas.microsoft.com/office/drawing/2014/main" id="{A13DF8E7-1288-45D9-A37E-57BA643EEF9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50825" y="1268413"/>
            <a:ext cx="8229600" cy="41767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fr-FR" altLang="fr-FR" sz="2400" b="1" dirty="0">
                <a:solidFill>
                  <a:schemeClr val="tx2"/>
                </a:solidFill>
              </a:rPr>
              <a:t>     Exemple de l’ESJ: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r-FR" altLang="fr-FR" sz="2400" dirty="0">
                <a:solidFill>
                  <a:schemeClr val="tx2"/>
                </a:solidFill>
              </a:rPr>
              <a:t>Dossier pédagogique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r-FR" altLang="fr-FR" sz="2400" dirty="0">
                <a:solidFill>
                  <a:schemeClr val="tx2"/>
                </a:solidFill>
              </a:rPr>
              <a:t>Oral de motivation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fr-FR" altLang="fr-FR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fr-FR" sz="21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>
                <a:solidFill>
                  <a:schemeClr val="tx2"/>
                </a:solidFill>
              </a:rPr>
              <a:t>     </a:t>
            </a:r>
            <a:r>
              <a:rPr lang="fr-FR" altLang="fr-FR" sz="2400" b="1" dirty="0">
                <a:solidFill>
                  <a:schemeClr val="tx2"/>
                </a:solidFill>
              </a:rPr>
              <a:t>Exemple du CUEJ: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r-FR" altLang="fr-FR" sz="2400" dirty="0">
                <a:solidFill>
                  <a:schemeClr val="tx2"/>
                </a:solidFill>
              </a:rPr>
              <a:t>Présélection sur dossier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r-FR" altLang="fr-FR" sz="2400" dirty="0">
                <a:solidFill>
                  <a:schemeClr val="tx2"/>
                </a:solidFill>
              </a:rPr>
              <a:t>Epreuve écrite de description et d’explication d’actualité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r-FR" altLang="fr-FR" sz="2400" dirty="0">
                <a:solidFill>
                  <a:schemeClr val="tx2"/>
                </a:solidFill>
              </a:rPr>
              <a:t>Entretiens de motivation et de culture générale</a:t>
            </a:r>
          </a:p>
          <a:p>
            <a:pPr>
              <a:defRPr/>
            </a:pPr>
            <a:endParaRPr lang="fr-FR" altLang="fr-FR" dirty="0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1697E29A-EC6A-4996-961F-4A181738E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459788" cy="6191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Les Ecoles de journalisme</a:t>
            </a:r>
          </a:p>
        </p:txBody>
      </p:sp>
      <p:pic>
        <p:nvPicPr>
          <p:cNvPr id="30724" name="Image 4">
            <a:extLst>
              <a:ext uri="{FF2B5EF4-FFF2-40B4-BE49-F238E27FC236}">
                <a16:creationId xmlns:a16="http://schemas.microsoft.com/office/drawing/2014/main" id="{ABD80D9C-4988-4541-AD10-DD5209F74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08050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mage 5">
            <a:extLst>
              <a:ext uri="{FF2B5EF4-FFF2-40B4-BE49-F238E27FC236}">
                <a16:creationId xmlns:a16="http://schemas.microsoft.com/office/drawing/2014/main" id="{0DB687C0-47FC-4E98-8D6A-F86FC9B4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" y="2267130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497838"/>
            <a:ext cx="7924165" cy="38303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"/>
              </a:rPr>
              <a:t>INALCO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</a:rPr>
              <a:t>Ecoles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1D2C86"/>
                </a:solidFill>
                <a:latin typeface="Calibri"/>
                <a:cs typeface="Calibri"/>
              </a:rPr>
              <a:t>communication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(</a:t>
            </a:r>
            <a:r>
              <a:rPr sz="24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3"/>
              </a:rPr>
              <a:t>CELSA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,</a:t>
            </a:r>
            <a:r>
              <a:rPr sz="24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ISCOM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, </a:t>
            </a:r>
            <a:r>
              <a:rPr sz="2400" u="heavy" spc="-9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5"/>
              </a:rPr>
              <a:t>EFAP</a:t>
            </a:r>
            <a:r>
              <a:rPr sz="2400" spc="-90" dirty="0">
                <a:solidFill>
                  <a:srgbClr val="1D2C86"/>
                </a:solidFill>
                <a:latin typeface="Calibri"/>
                <a:cs typeface="Calibri"/>
              </a:rPr>
              <a:t>, </a:t>
            </a:r>
            <a:r>
              <a:rPr sz="2400" u="heavy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6"/>
              </a:rPr>
              <a:t>Sciences </a:t>
            </a:r>
            <a:r>
              <a:rPr sz="24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6"/>
              </a:rPr>
              <a:t>Com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,…)  </a:t>
            </a: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</a:rPr>
              <a:t>Ecoles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spécialisées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en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tourisme </a:t>
            </a:r>
            <a:r>
              <a:rPr sz="2400" spc="-35" dirty="0">
                <a:solidFill>
                  <a:srgbClr val="1D2C86"/>
                </a:solidFill>
                <a:latin typeface="Calibri"/>
                <a:cs typeface="Calibri"/>
              </a:rPr>
              <a:t>(</a:t>
            </a:r>
            <a:r>
              <a:rPr sz="2400" u="heavy" spc="-3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7"/>
              </a:rPr>
              <a:t>ESCAET</a:t>
            </a:r>
            <a:r>
              <a:rPr sz="2400" spc="-35" dirty="0">
                <a:solidFill>
                  <a:srgbClr val="1D2C86"/>
                </a:solidFill>
                <a:latin typeface="Calibri"/>
                <a:cs typeface="Calibri"/>
              </a:rPr>
              <a:t>, </a:t>
            </a:r>
            <a:r>
              <a:rPr sz="24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8"/>
              </a:rPr>
              <a:t>Cap </a:t>
            </a:r>
            <a:r>
              <a:rPr sz="2400" u="heavy" spc="-3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8"/>
              </a:rPr>
              <a:t>Vers</a:t>
            </a:r>
            <a:r>
              <a:rPr sz="2400" spc="-35" dirty="0">
                <a:solidFill>
                  <a:srgbClr val="1D2C86"/>
                </a:solidFill>
                <a:latin typeface="Calibri"/>
                <a:cs typeface="Calibri"/>
              </a:rPr>
              <a:t>,</a:t>
            </a:r>
            <a:r>
              <a:rPr sz="2400" spc="-2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400" u="heavy" spc="-5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9"/>
              </a:rPr>
              <a:t>IEFT</a:t>
            </a:r>
            <a:r>
              <a:rPr sz="2400" spc="-50" dirty="0">
                <a:solidFill>
                  <a:srgbClr val="1D2C86"/>
                </a:solidFill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35" dirty="0">
                <a:solidFill>
                  <a:srgbClr val="1D2C86"/>
                </a:solidFill>
                <a:latin typeface="Calibri"/>
                <a:cs typeface="Calibri"/>
              </a:rPr>
              <a:t>T</a:t>
            </a:r>
            <a:r>
              <a:rPr sz="2400" u="heavy" spc="-3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0"/>
              </a:rPr>
              <a:t>unon</a:t>
            </a:r>
            <a:r>
              <a:rPr sz="2400" spc="-3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…),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en </a:t>
            </a:r>
            <a:r>
              <a:rPr sz="2400" spc="-10" dirty="0">
                <a:solidFill>
                  <a:srgbClr val="1D2C86"/>
                </a:solidFill>
                <a:latin typeface="Calibri"/>
                <a:cs typeface="Calibri"/>
              </a:rPr>
              <a:t>gestion hôtelière (</a:t>
            </a:r>
            <a:r>
              <a:rPr sz="24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1"/>
              </a:rPr>
              <a:t>Paul </a:t>
            </a:r>
            <a:r>
              <a:rPr sz="2400" u="heavy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1"/>
              </a:rPr>
              <a:t>Bocuse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, </a:t>
            </a:r>
            <a:r>
              <a:rPr sz="2400" u="heavy" spc="-4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2"/>
              </a:rPr>
              <a:t>Vatel</a:t>
            </a:r>
            <a:r>
              <a:rPr sz="2400" spc="-40" dirty="0">
                <a:solidFill>
                  <a:srgbClr val="1D2C86"/>
                </a:solidFill>
                <a:latin typeface="Calibri"/>
                <a:cs typeface="Calibri"/>
                <a:hlinkClick r:id="rId12"/>
              </a:rPr>
              <a:t>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,</a:t>
            </a:r>
            <a:r>
              <a:rPr sz="2400" spc="7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3"/>
              </a:rPr>
              <a:t>EHL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…)</a:t>
            </a:r>
            <a:endParaRPr sz="2400" dirty="0">
              <a:latin typeface="Calibri"/>
              <a:cs typeface="Calibri"/>
            </a:endParaRPr>
          </a:p>
          <a:p>
            <a:pPr marL="12700" marR="1165860">
              <a:lnSpc>
                <a:spcPct val="120000"/>
              </a:lnSpc>
            </a:pP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</a:rPr>
              <a:t>Ecoles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spécialisées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en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management du </a:t>
            </a: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</a:rPr>
              <a:t>luxe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(</a:t>
            </a:r>
            <a:r>
              <a:rPr sz="2400" u="heavy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4"/>
              </a:rPr>
              <a:t>EIML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,…)  </a:t>
            </a: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</a:rPr>
              <a:t>Ecoles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spécialisées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en </a:t>
            </a:r>
            <a:r>
              <a:rPr sz="2400" spc="-10" dirty="0" err="1">
                <a:solidFill>
                  <a:srgbClr val="1D2C86"/>
                </a:solidFill>
                <a:latin typeface="Calibri"/>
                <a:cs typeface="Calibri"/>
              </a:rPr>
              <a:t>humanitaire</a:t>
            </a:r>
            <a:r>
              <a:rPr sz="2400" spc="-1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400" u="heavy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5"/>
              </a:rPr>
              <a:t>(</a:t>
            </a:r>
            <a:r>
              <a:rPr sz="2400" u="heavy" spc="-15" dirty="0" err="1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5"/>
              </a:rPr>
              <a:t>Bioforce</a:t>
            </a: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  <a:hlinkClick r:id="rId15"/>
              </a:rPr>
              <a:t>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,</a:t>
            </a:r>
            <a:r>
              <a:rPr sz="2400" spc="2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400" u="heavy" spc="-3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6"/>
              </a:rPr>
              <a:t>IFAID</a:t>
            </a:r>
            <a:r>
              <a:rPr sz="2400" spc="-30" dirty="0">
                <a:solidFill>
                  <a:srgbClr val="1D2C86"/>
                </a:solidFill>
                <a:latin typeface="Calibri"/>
                <a:cs typeface="Calibri"/>
              </a:rPr>
              <a:t>,…)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</a:rPr>
              <a:t>Ecoles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spécialisées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en </a:t>
            </a:r>
            <a:r>
              <a:rPr sz="2400" spc="-10" dirty="0">
                <a:solidFill>
                  <a:srgbClr val="1D2C86"/>
                </a:solidFill>
                <a:latin typeface="Calibri"/>
                <a:cs typeface="Calibri"/>
              </a:rPr>
              <a:t>relations internationales </a:t>
            </a:r>
            <a:r>
              <a:rPr sz="2400" spc="-50" dirty="0">
                <a:solidFill>
                  <a:srgbClr val="1D2C86"/>
                </a:solidFill>
                <a:latin typeface="Calibri"/>
                <a:cs typeface="Calibri"/>
              </a:rPr>
              <a:t>(</a:t>
            </a:r>
            <a:r>
              <a:rPr sz="2400" u="heavy" spc="-5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7"/>
              </a:rPr>
              <a:t>HEIP</a:t>
            </a:r>
            <a:r>
              <a:rPr sz="2400" spc="-50" dirty="0">
                <a:solidFill>
                  <a:srgbClr val="1D2C86"/>
                </a:solidFill>
                <a:latin typeface="Calibri"/>
                <a:cs typeface="Calibri"/>
              </a:rPr>
              <a:t>,</a:t>
            </a:r>
            <a:r>
              <a:rPr sz="2400" spc="3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8"/>
              </a:rPr>
              <a:t>ILERI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,…)</a:t>
            </a:r>
            <a:endParaRPr sz="2400" dirty="0">
              <a:latin typeface="Calibri"/>
              <a:cs typeface="Calibri"/>
            </a:endParaRPr>
          </a:p>
          <a:p>
            <a:pPr marL="12700" marR="388620">
              <a:lnSpc>
                <a:spcPct val="100000"/>
              </a:lnSpc>
              <a:spcBef>
                <a:spcPts val="575"/>
              </a:spcBef>
            </a:pPr>
            <a:r>
              <a:rPr sz="2400" spc="-15" dirty="0">
                <a:solidFill>
                  <a:srgbClr val="1D2C86"/>
                </a:solidFill>
                <a:latin typeface="Calibri"/>
                <a:cs typeface="Calibri"/>
              </a:rPr>
              <a:t>Ecoles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spécialisées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en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économie sociale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et 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solidaire </a:t>
            </a:r>
            <a:r>
              <a:rPr sz="2400" spc="-10" dirty="0">
                <a:solidFill>
                  <a:srgbClr val="1D2C86"/>
                </a:solidFill>
                <a:latin typeface="Calibri"/>
                <a:cs typeface="Calibri"/>
              </a:rPr>
              <a:t>(</a:t>
            </a:r>
            <a:r>
              <a:rPr sz="24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19"/>
              </a:rPr>
              <a:t>CESTES</a:t>
            </a:r>
            <a:r>
              <a:rPr sz="2400" spc="-10" dirty="0">
                <a:solidFill>
                  <a:srgbClr val="1D2C86"/>
                </a:solidFill>
                <a:latin typeface="Calibri"/>
                <a:cs typeface="Calibri"/>
                <a:hlinkClick r:id="rId19"/>
              </a:rPr>
              <a:t>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,  </a:t>
            </a:r>
            <a:r>
              <a:rPr sz="2400" u="heavy" spc="-5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0"/>
              </a:rPr>
              <a:t>IPAC</a:t>
            </a:r>
            <a:r>
              <a:rPr sz="2400" spc="-55" dirty="0">
                <a:solidFill>
                  <a:srgbClr val="1D2C86"/>
                </a:solidFill>
                <a:latin typeface="Calibri"/>
                <a:cs typeface="Calibri"/>
                <a:hlinkClick r:id="rId21"/>
              </a:rPr>
              <a:t> </a:t>
            </a:r>
            <a:r>
              <a:rPr sz="2400" dirty="0">
                <a:solidFill>
                  <a:srgbClr val="1D2C86"/>
                </a:solidFill>
                <a:latin typeface="Calibri"/>
                <a:cs typeface="Calibri"/>
              </a:rPr>
              <a:t>,</a:t>
            </a:r>
            <a:r>
              <a:rPr sz="2400" spc="2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2"/>
              </a:rPr>
              <a:t>Arobase</a:t>
            </a:r>
            <a:r>
              <a:rPr sz="2400" spc="-5" dirty="0">
                <a:solidFill>
                  <a:srgbClr val="1D2C86"/>
                </a:solidFill>
                <a:latin typeface="Calibri"/>
                <a:cs typeface="Calibri"/>
              </a:rPr>
              <a:t>,…)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60105" cy="69088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3600" spc="-35" dirty="0">
                <a:solidFill>
                  <a:srgbClr val="EAEDF9"/>
                </a:solidFill>
              </a:rPr>
              <a:t>D’autres</a:t>
            </a:r>
            <a:r>
              <a:rPr sz="3600" spc="-10" dirty="0">
                <a:solidFill>
                  <a:srgbClr val="EAEDF9"/>
                </a:solidFill>
              </a:rPr>
              <a:t> </a:t>
            </a:r>
            <a:r>
              <a:rPr sz="3600" spc="-5" dirty="0">
                <a:solidFill>
                  <a:srgbClr val="EAEDF9"/>
                </a:solidFill>
              </a:rPr>
              <a:t>écoles</a:t>
            </a:r>
            <a:endParaRPr sz="3600"/>
          </a:p>
        </p:txBody>
      </p:sp>
      <p:sp>
        <p:nvSpPr>
          <p:cNvPr id="4" name="ZoneTexte 3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60105" cy="69088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3600" dirty="0">
                <a:solidFill>
                  <a:srgbClr val="EAEDF9"/>
                </a:solidFill>
              </a:rPr>
              <a:t>Licence </a:t>
            </a:r>
            <a:r>
              <a:rPr sz="3600" spc="-15" dirty="0">
                <a:solidFill>
                  <a:srgbClr val="EAEDF9"/>
                </a:solidFill>
              </a:rPr>
              <a:t>LLCE </a:t>
            </a:r>
            <a:r>
              <a:rPr sz="3600" dirty="0">
                <a:solidFill>
                  <a:srgbClr val="EAEDF9"/>
                </a:solidFill>
              </a:rPr>
              <a:t>Anglais Insertion</a:t>
            </a:r>
            <a:r>
              <a:rPr sz="3600" spc="-5" dirty="0">
                <a:solidFill>
                  <a:srgbClr val="EAEDF9"/>
                </a:solidFill>
              </a:rPr>
              <a:t> </a:t>
            </a:r>
            <a:r>
              <a:rPr sz="3600" spc="-20" dirty="0">
                <a:solidFill>
                  <a:srgbClr val="EAEDF9"/>
                </a:solidFill>
              </a:rPr>
              <a:t>pro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94115" y="927994"/>
            <a:ext cx="2583815" cy="697230"/>
            <a:chOff x="294115" y="927994"/>
            <a:chExt cx="2583815" cy="697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15" y="927994"/>
              <a:ext cx="2583212" cy="6966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31" y="957071"/>
              <a:ext cx="1514856" cy="5074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232" y="943355"/>
              <a:ext cx="2512060" cy="624840"/>
            </a:xfrm>
            <a:custGeom>
              <a:avLst/>
              <a:gdLst/>
              <a:ahLst/>
              <a:cxnLst/>
              <a:rect l="l" t="t" r="r" b="b"/>
              <a:pathLst>
                <a:path w="2512060" h="624840">
                  <a:moveTo>
                    <a:pt x="1046480" y="431292"/>
                  </a:moveTo>
                  <a:lnTo>
                    <a:pt x="418591" y="431292"/>
                  </a:lnTo>
                  <a:lnTo>
                    <a:pt x="621804" y="624713"/>
                  </a:lnTo>
                  <a:lnTo>
                    <a:pt x="1046480" y="431292"/>
                  </a:lnTo>
                  <a:close/>
                </a:path>
                <a:path w="2512060" h="624840">
                  <a:moveTo>
                    <a:pt x="2439670" y="0"/>
                  </a:moveTo>
                  <a:lnTo>
                    <a:pt x="71882" y="0"/>
                  </a:lnTo>
                  <a:lnTo>
                    <a:pt x="43901" y="5641"/>
                  </a:lnTo>
                  <a:lnTo>
                    <a:pt x="21053" y="21034"/>
                  </a:lnTo>
                  <a:lnTo>
                    <a:pt x="5648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8" y="387411"/>
                  </a:lnTo>
                  <a:lnTo>
                    <a:pt x="21053" y="410257"/>
                  </a:lnTo>
                  <a:lnTo>
                    <a:pt x="43901" y="425650"/>
                  </a:lnTo>
                  <a:lnTo>
                    <a:pt x="71882" y="431292"/>
                  </a:lnTo>
                  <a:lnTo>
                    <a:pt x="2439670" y="431292"/>
                  </a:lnTo>
                  <a:lnTo>
                    <a:pt x="2467671" y="425650"/>
                  </a:lnTo>
                  <a:lnTo>
                    <a:pt x="2490517" y="410257"/>
                  </a:lnTo>
                  <a:lnTo>
                    <a:pt x="2505910" y="387411"/>
                  </a:lnTo>
                  <a:lnTo>
                    <a:pt x="2511552" y="359410"/>
                  </a:lnTo>
                  <a:lnTo>
                    <a:pt x="2511552" y="71882"/>
                  </a:lnTo>
                  <a:lnTo>
                    <a:pt x="2505910" y="43880"/>
                  </a:lnTo>
                  <a:lnTo>
                    <a:pt x="2490517" y="21034"/>
                  </a:lnTo>
                  <a:lnTo>
                    <a:pt x="2467671" y="5641"/>
                  </a:lnTo>
                  <a:lnTo>
                    <a:pt x="2439670" y="0"/>
                  </a:lnTo>
                  <a:close/>
                </a:path>
              </a:pathLst>
            </a:custGeom>
            <a:solidFill>
              <a:srgbClr val="F3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2232" y="943355"/>
              <a:ext cx="2512060" cy="624840"/>
            </a:xfrm>
            <a:custGeom>
              <a:avLst/>
              <a:gdLst/>
              <a:ahLst/>
              <a:cxnLst/>
              <a:rect l="l" t="t" r="r" b="b"/>
              <a:pathLst>
                <a:path w="2512060" h="624840">
                  <a:moveTo>
                    <a:pt x="0" y="71882"/>
                  </a:moveTo>
                  <a:lnTo>
                    <a:pt x="5648" y="43880"/>
                  </a:lnTo>
                  <a:lnTo>
                    <a:pt x="21053" y="21034"/>
                  </a:lnTo>
                  <a:lnTo>
                    <a:pt x="43901" y="5641"/>
                  </a:lnTo>
                  <a:lnTo>
                    <a:pt x="71882" y="0"/>
                  </a:lnTo>
                  <a:lnTo>
                    <a:pt x="418591" y="0"/>
                  </a:lnTo>
                  <a:lnTo>
                    <a:pt x="1046480" y="0"/>
                  </a:lnTo>
                  <a:lnTo>
                    <a:pt x="2439670" y="0"/>
                  </a:lnTo>
                  <a:lnTo>
                    <a:pt x="2467671" y="5641"/>
                  </a:lnTo>
                  <a:lnTo>
                    <a:pt x="2490517" y="21034"/>
                  </a:lnTo>
                  <a:lnTo>
                    <a:pt x="2505910" y="43880"/>
                  </a:lnTo>
                  <a:lnTo>
                    <a:pt x="2511552" y="71882"/>
                  </a:lnTo>
                  <a:lnTo>
                    <a:pt x="2511552" y="251587"/>
                  </a:lnTo>
                  <a:lnTo>
                    <a:pt x="2511552" y="359410"/>
                  </a:lnTo>
                  <a:lnTo>
                    <a:pt x="2505910" y="387411"/>
                  </a:lnTo>
                  <a:lnTo>
                    <a:pt x="2490517" y="410257"/>
                  </a:lnTo>
                  <a:lnTo>
                    <a:pt x="2467671" y="425650"/>
                  </a:lnTo>
                  <a:lnTo>
                    <a:pt x="2439670" y="431292"/>
                  </a:lnTo>
                  <a:lnTo>
                    <a:pt x="1046480" y="431292"/>
                  </a:lnTo>
                  <a:lnTo>
                    <a:pt x="621804" y="624713"/>
                  </a:lnTo>
                  <a:lnTo>
                    <a:pt x="418591" y="431292"/>
                  </a:lnTo>
                  <a:lnTo>
                    <a:pt x="71882" y="431292"/>
                  </a:lnTo>
                  <a:lnTo>
                    <a:pt x="43901" y="425650"/>
                  </a:lnTo>
                  <a:lnTo>
                    <a:pt x="21053" y="410257"/>
                  </a:lnTo>
                  <a:lnTo>
                    <a:pt x="5648" y="387411"/>
                  </a:lnTo>
                  <a:lnTo>
                    <a:pt x="0" y="359410"/>
                  </a:lnTo>
                  <a:lnTo>
                    <a:pt x="0" y="251587"/>
                  </a:lnTo>
                  <a:lnTo>
                    <a:pt x="0" y="71882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79119" y="1012317"/>
            <a:ext cx="1216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D2C86"/>
                </a:solidFill>
                <a:latin typeface="Calibri"/>
                <a:cs typeface="Calibri"/>
              </a:rPr>
              <a:t>Enseignement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03086" y="3773368"/>
            <a:ext cx="2376170" cy="736600"/>
            <a:chOff x="3403086" y="3773368"/>
            <a:chExt cx="2376170" cy="7366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3086" y="3773368"/>
              <a:ext cx="2375927" cy="7362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8015" y="3802379"/>
              <a:ext cx="1306067" cy="5074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41191" y="3788663"/>
              <a:ext cx="2304415" cy="665480"/>
            </a:xfrm>
            <a:custGeom>
              <a:avLst/>
              <a:gdLst/>
              <a:ahLst/>
              <a:cxnLst/>
              <a:rect l="l" t="t" r="r" b="b"/>
              <a:pathLst>
                <a:path w="2304415" h="665479">
                  <a:moveTo>
                    <a:pt x="960120" y="432816"/>
                  </a:moveTo>
                  <a:lnTo>
                    <a:pt x="384048" y="432816"/>
                  </a:lnTo>
                  <a:lnTo>
                    <a:pt x="900430" y="665099"/>
                  </a:lnTo>
                  <a:lnTo>
                    <a:pt x="960120" y="432816"/>
                  </a:lnTo>
                  <a:close/>
                </a:path>
                <a:path w="2304415" h="665479">
                  <a:moveTo>
                    <a:pt x="2232152" y="0"/>
                  </a:moveTo>
                  <a:lnTo>
                    <a:pt x="72136" y="0"/>
                  </a:lnTo>
                  <a:lnTo>
                    <a:pt x="44041" y="5663"/>
                  </a:lnTo>
                  <a:lnTo>
                    <a:pt x="21113" y="21113"/>
                  </a:lnTo>
                  <a:lnTo>
                    <a:pt x="5663" y="44041"/>
                  </a:lnTo>
                  <a:lnTo>
                    <a:pt x="0" y="72136"/>
                  </a:lnTo>
                  <a:lnTo>
                    <a:pt x="0" y="360680"/>
                  </a:lnTo>
                  <a:lnTo>
                    <a:pt x="5663" y="388774"/>
                  </a:lnTo>
                  <a:lnTo>
                    <a:pt x="21113" y="411702"/>
                  </a:lnTo>
                  <a:lnTo>
                    <a:pt x="44041" y="427152"/>
                  </a:lnTo>
                  <a:lnTo>
                    <a:pt x="72136" y="432816"/>
                  </a:lnTo>
                  <a:lnTo>
                    <a:pt x="2232152" y="432816"/>
                  </a:lnTo>
                  <a:lnTo>
                    <a:pt x="2260246" y="427152"/>
                  </a:lnTo>
                  <a:lnTo>
                    <a:pt x="2283174" y="411702"/>
                  </a:lnTo>
                  <a:lnTo>
                    <a:pt x="2298624" y="388774"/>
                  </a:lnTo>
                  <a:lnTo>
                    <a:pt x="2304288" y="360680"/>
                  </a:lnTo>
                  <a:lnTo>
                    <a:pt x="2304288" y="72136"/>
                  </a:lnTo>
                  <a:lnTo>
                    <a:pt x="2298624" y="44041"/>
                  </a:lnTo>
                  <a:lnTo>
                    <a:pt x="2283174" y="21113"/>
                  </a:lnTo>
                  <a:lnTo>
                    <a:pt x="2260246" y="5663"/>
                  </a:lnTo>
                  <a:lnTo>
                    <a:pt x="2232152" y="0"/>
                  </a:lnTo>
                  <a:close/>
                </a:path>
              </a:pathLst>
            </a:custGeom>
            <a:solidFill>
              <a:srgbClr val="F3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41191" y="3788663"/>
              <a:ext cx="2304415" cy="665480"/>
            </a:xfrm>
            <a:custGeom>
              <a:avLst/>
              <a:gdLst/>
              <a:ahLst/>
              <a:cxnLst/>
              <a:rect l="l" t="t" r="r" b="b"/>
              <a:pathLst>
                <a:path w="2304415" h="665479">
                  <a:moveTo>
                    <a:pt x="0" y="72136"/>
                  </a:moveTo>
                  <a:lnTo>
                    <a:pt x="5663" y="44041"/>
                  </a:lnTo>
                  <a:lnTo>
                    <a:pt x="21113" y="21113"/>
                  </a:lnTo>
                  <a:lnTo>
                    <a:pt x="44041" y="5663"/>
                  </a:lnTo>
                  <a:lnTo>
                    <a:pt x="72136" y="0"/>
                  </a:lnTo>
                  <a:lnTo>
                    <a:pt x="384048" y="0"/>
                  </a:lnTo>
                  <a:lnTo>
                    <a:pt x="960120" y="0"/>
                  </a:lnTo>
                  <a:lnTo>
                    <a:pt x="2232152" y="0"/>
                  </a:lnTo>
                  <a:lnTo>
                    <a:pt x="2260246" y="5663"/>
                  </a:lnTo>
                  <a:lnTo>
                    <a:pt x="2283174" y="21113"/>
                  </a:lnTo>
                  <a:lnTo>
                    <a:pt x="2298624" y="44041"/>
                  </a:lnTo>
                  <a:lnTo>
                    <a:pt x="2304288" y="72136"/>
                  </a:lnTo>
                  <a:lnTo>
                    <a:pt x="2304288" y="252475"/>
                  </a:lnTo>
                  <a:lnTo>
                    <a:pt x="2304288" y="360680"/>
                  </a:lnTo>
                  <a:lnTo>
                    <a:pt x="2298624" y="388774"/>
                  </a:lnTo>
                  <a:lnTo>
                    <a:pt x="2283174" y="411702"/>
                  </a:lnTo>
                  <a:lnTo>
                    <a:pt x="2260246" y="427152"/>
                  </a:lnTo>
                  <a:lnTo>
                    <a:pt x="2232152" y="432816"/>
                  </a:lnTo>
                  <a:lnTo>
                    <a:pt x="960120" y="432816"/>
                  </a:lnTo>
                  <a:lnTo>
                    <a:pt x="900430" y="665099"/>
                  </a:lnTo>
                  <a:lnTo>
                    <a:pt x="384048" y="432816"/>
                  </a:lnTo>
                  <a:lnTo>
                    <a:pt x="72136" y="432816"/>
                  </a:lnTo>
                  <a:lnTo>
                    <a:pt x="44041" y="427152"/>
                  </a:lnTo>
                  <a:lnTo>
                    <a:pt x="21113" y="411702"/>
                  </a:lnTo>
                  <a:lnTo>
                    <a:pt x="5663" y="388774"/>
                  </a:lnTo>
                  <a:lnTo>
                    <a:pt x="0" y="360680"/>
                  </a:lnTo>
                  <a:lnTo>
                    <a:pt x="0" y="252475"/>
                  </a:lnTo>
                  <a:lnTo>
                    <a:pt x="0" y="72136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91178" y="3859529"/>
            <a:ext cx="1005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D2C86"/>
                </a:solidFill>
                <a:latin typeface="Calibri"/>
                <a:cs typeface="Calibri"/>
              </a:rPr>
              <a:t>M</a:t>
            </a:r>
            <a:r>
              <a:rPr sz="1600" b="1" spc="-15" dirty="0">
                <a:solidFill>
                  <a:srgbClr val="1D2C86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1D2C86"/>
                </a:solidFill>
                <a:latin typeface="Calibri"/>
                <a:cs typeface="Calibri"/>
              </a:rPr>
              <a:t>lti</a:t>
            </a:r>
            <a:r>
              <a:rPr sz="1600" b="1" spc="-10" dirty="0">
                <a:solidFill>
                  <a:srgbClr val="1D2C86"/>
                </a:solidFill>
                <a:latin typeface="Calibri"/>
                <a:cs typeface="Calibri"/>
              </a:rPr>
              <a:t>mé</a:t>
            </a:r>
            <a:r>
              <a:rPr sz="1600" b="1" spc="-15" dirty="0">
                <a:solidFill>
                  <a:srgbClr val="1D2C86"/>
                </a:solidFill>
                <a:latin typeface="Calibri"/>
                <a:cs typeface="Calibri"/>
              </a:rPr>
              <a:t>d</a:t>
            </a:r>
            <a:r>
              <a:rPr sz="1600" b="1" spc="-5" dirty="0">
                <a:solidFill>
                  <a:srgbClr val="1D2C86"/>
                </a:solidFill>
                <a:latin typeface="Calibri"/>
                <a:cs typeface="Calibri"/>
              </a:rPr>
              <a:t>ia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10122" y="851834"/>
            <a:ext cx="5052071" cy="788026"/>
            <a:chOff x="3310122" y="851834"/>
            <a:chExt cx="5052071" cy="788026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6266" y="851834"/>
              <a:ext cx="2375927" cy="7804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93892" y="922019"/>
              <a:ext cx="2360675" cy="5074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24372" y="867155"/>
              <a:ext cx="2304415" cy="708025"/>
            </a:xfrm>
            <a:custGeom>
              <a:avLst/>
              <a:gdLst/>
              <a:ahLst/>
              <a:cxnLst/>
              <a:rect l="l" t="t" r="r" b="b"/>
              <a:pathLst>
                <a:path w="2304415" h="708025">
                  <a:moveTo>
                    <a:pt x="960120" y="515112"/>
                  </a:moveTo>
                  <a:lnTo>
                    <a:pt x="384048" y="515112"/>
                  </a:lnTo>
                  <a:lnTo>
                    <a:pt x="1116329" y="708025"/>
                  </a:lnTo>
                  <a:lnTo>
                    <a:pt x="960120" y="515112"/>
                  </a:lnTo>
                  <a:close/>
                </a:path>
                <a:path w="2304415" h="708025">
                  <a:moveTo>
                    <a:pt x="2218435" y="0"/>
                  </a:moveTo>
                  <a:lnTo>
                    <a:pt x="85851" y="0"/>
                  </a:lnTo>
                  <a:lnTo>
                    <a:pt x="52452" y="6752"/>
                  </a:lnTo>
                  <a:lnTo>
                    <a:pt x="25161" y="25161"/>
                  </a:lnTo>
                  <a:lnTo>
                    <a:pt x="6752" y="52452"/>
                  </a:lnTo>
                  <a:lnTo>
                    <a:pt x="0" y="85852"/>
                  </a:lnTo>
                  <a:lnTo>
                    <a:pt x="0" y="429260"/>
                  </a:lnTo>
                  <a:lnTo>
                    <a:pt x="6752" y="462659"/>
                  </a:lnTo>
                  <a:lnTo>
                    <a:pt x="25161" y="489950"/>
                  </a:lnTo>
                  <a:lnTo>
                    <a:pt x="52452" y="508359"/>
                  </a:lnTo>
                  <a:lnTo>
                    <a:pt x="85851" y="515112"/>
                  </a:lnTo>
                  <a:lnTo>
                    <a:pt x="2218435" y="515112"/>
                  </a:lnTo>
                  <a:lnTo>
                    <a:pt x="2251835" y="508359"/>
                  </a:lnTo>
                  <a:lnTo>
                    <a:pt x="2279126" y="489950"/>
                  </a:lnTo>
                  <a:lnTo>
                    <a:pt x="2297535" y="462659"/>
                  </a:lnTo>
                  <a:lnTo>
                    <a:pt x="2304287" y="429260"/>
                  </a:lnTo>
                  <a:lnTo>
                    <a:pt x="2304287" y="85852"/>
                  </a:lnTo>
                  <a:lnTo>
                    <a:pt x="2297535" y="52452"/>
                  </a:lnTo>
                  <a:lnTo>
                    <a:pt x="2279126" y="25161"/>
                  </a:lnTo>
                  <a:lnTo>
                    <a:pt x="2251835" y="6752"/>
                  </a:lnTo>
                  <a:lnTo>
                    <a:pt x="2218435" y="0"/>
                  </a:lnTo>
                  <a:close/>
                </a:path>
              </a:pathLst>
            </a:custGeom>
            <a:solidFill>
              <a:srgbClr val="F3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24372" y="867155"/>
              <a:ext cx="2304415" cy="708025"/>
            </a:xfrm>
            <a:custGeom>
              <a:avLst/>
              <a:gdLst/>
              <a:ahLst/>
              <a:cxnLst/>
              <a:rect l="l" t="t" r="r" b="b"/>
              <a:pathLst>
                <a:path w="2304415" h="708025">
                  <a:moveTo>
                    <a:pt x="0" y="85852"/>
                  </a:moveTo>
                  <a:lnTo>
                    <a:pt x="6752" y="52452"/>
                  </a:lnTo>
                  <a:lnTo>
                    <a:pt x="25161" y="25161"/>
                  </a:lnTo>
                  <a:lnTo>
                    <a:pt x="52452" y="6752"/>
                  </a:lnTo>
                  <a:lnTo>
                    <a:pt x="85851" y="0"/>
                  </a:lnTo>
                  <a:lnTo>
                    <a:pt x="384048" y="0"/>
                  </a:lnTo>
                  <a:lnTo>
                    <a:pt x="960120" y="0"/>
                  </a:lnTo>
                  <a:lnTo>
                    <a:pt x="2218435" y="0"/>
                  </a:lnTo>
                  <a:lnTo>
                    <a:pt x="2251835" y="6752"/>
                  </a:lnTo>
                  <a:lnTo>
                    <a:pt x="2279126" y="25161"/>
                  </a:lnTo>
                  <a:lnTo>
                    <a:pt x="2297535" y="52452"/>
                  </a:lnTo>
                  <a:lnTo>
                    <a:pt x="2304287" y="85852"/>
                  </a:lnTo>
                  <a:lnTo>
                    <a:pt x="2304287" y="300482"/>
                  </a:lnTo>
                  <a:lnTo>
                    <a:pt x="2304287" y="429260"/>
                  </a:lnTo>
                  <a:lnTo>
                    <a:pt x="2297535" y="462659"/>
                  </a:lnTo>
                  <a:lnTo>
                    <a:pt x="2279126" y="489950"/>
                  </a:lnTo>
                  <a:lnTo>
                    <a:pt x="2251835" y="508359"/>
                  </a:lnTo>
                  <a:lnTo>
                    <a:pt x="2218435" y="515112"/>
                  </a:lnTo>
                  <a:lnTo>
                    <a:pt x="960120" y="515112"/>
                  </a:lnTo>
                  <a:lnTo>
                    <a:pt x="1116329" y="708025"/>
                  </a:lnTo>
                  <a:lnTo>
                    <a:pt x="384048" y="515112"/>
                  </a:lnTo>
                  <a:lnTo>
                    <a:pt x="85851" y="515112"/>
                  </a:lnTo>
                  <a:lnTo>
                    <a:pt x="52452" y="508359"/>
                  </a:lnTo>
                  <a:lnTo>
                    <a:pt x="25161" y="489950"/>
                  </a:lnTo>
                  <a:lnTo>
                    <a:pt x="6752" y="462659"/>
                  </a:lnTo>
                  <a:lnTo>
                    <a:pt x="0" y="429260"/>
                  </a:lnTo>
                  <a:lnTo>
                    <a:pt x="0" y="300482"/>
                  </a:lnTo>
                  <a:lnTo>
                    <a:pt x="0" y="85852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10122" y="893040"/>
              <a:ext cx="2375927" cy="7468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1004" y="922019"/>
              <a:ext cx="2074164" cy="5074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348228" y="908303"/>
              <a:ext cx="2304415" cy="675640"/>
            </a:xfrm>
            <a:custGeom>
              <a:avLst/>
              <a:gdLst/>
              <a:ahLst/>
              <a:cxnLst/>
              <a:rect l="l" t="t" r="r" b="b"/>
              <a:pathLst>
                <a:path w="2304415" h="675640">
                  <a:moveTo>
                    <a:pt x="1920239" y="431292"/>
                  </a:moveTo>
                  <a:lnTo>
                    <a:pt x="1344168" y="431292"/>
                  </a:lnTo>
                  <a:lnTo>
                    <a:pt x="1205738" y="675386"/>
                  </a:lnTo>
                  <a:lnTo>
                    <a:pt x="1920239" y="431292"/>
                  </a:lnTo>
                  <a:close/>
                </a:path>
                <a:path w="2304415" h="675640">
                  <a:moveTo>
                    <a:pt x="2232406" y="0"/>
                  </a:moveTo>
                  <a:lnTo>
                    <a:pt x="71882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2" y="431292"/>
                  </a:lnTo>
                  <a:lnTo>
                    <a:pt x="2232406" y="431292"/>
                  </a:lnTo>
                  <a:lnTo>
                    <a:pt x="2260407" y="425650"/>
                  </a:lnTo>
                  <a:lnTo>
                    <a:pt x="2283253" y="410257"/>
                  </a:lnTo>
                  <a:lnTo>
                    <a:pt x="2298646" y="387411"/>
                  </a:lnTo>
                  <a:lnTo>
                    <a:pt x="2304288" y="359410"/>
                  </a:lnTo>
                  <a:lnTo>
                    <a:pt x="2304288" y="71882"/>
                  </a:lnTo>
                  <a:lnTo>
                    <a:pt x="2298646" y="43880"/>
                  </a:lnTo>
                  <a:lnTo>
                    <a:pt x="2283253" y="21034"/>
                  </a:lnTo>
                  <a:lnTo>
                    <a:pt x="2260407" y="5641"/>
                  </a:lnTo>
                  <a:lnTo>
                    <a:pt x="2232406" y="0"/>
                  </a:lnTo>
                  <a:close/>
                </a:path>
              </a:pathLst>
            </a:custGeom>
            <a:solidFill>
              <a:srgbClr val="F3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48228" y="908303"/>
              <a:ext cx="2304415" cy="675640"/>
            </a:xfrm>
            <a:custGeom>
              <a:avLst/>
              <a:gdLst/>
              <a:ahLst/>
              <a:cxnLst/>
              <a:rect l="l" t="t" r="r" b="b"/>
              <a:pathLst>
                <a:path w="2304415" h="67564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2" y="0"/>
                  </a:lnTo>
                  <a:lnTo>
                    <a:pt x="1344168" y="0"/>
                  </a:lnTo>
                  <a:lnTo>
                    <a:pt x="1920239" y="0"/>
                  </a:lnTo>
                  <a:lnTo>
                    <a:pt x="2232406" y="0"/>
                  </a:lnTo>
                  <a:lnTo>
                    <a:pt x="2260407" y="5641"/>
                  </a:lnTo>
                  <a:lnTo>
                    <a:pt x="2283253" y="21034"/>
                  </a:lnTo>
                  <a:lnTo>
                    <a:pt x="2298646" y="43880"/>
                  </a:lnTo>
                  <a:lnTo>
                    <a:pt x="2304288" y="71882"/>
                  </a:lnTo>
                  <a:lnTo>
                    <a:pt x="2304288" y="251587"/>
                  </a:lnTo>
                  <a:lnTo>
                    <a:pt x="2304288" y="359410"/>
                  </a:lnTo>
                  <a:lnTo>
                    <a:pt x="2298646" y="387411"/>
                  </a:lnTo>
                  <a:lnTo>
                    <a:pt x="2283253" y="410257"/>
                  </a:lnTo>
                  <a:lnTo>
                    <a:pt x="2260407" y="425650"/>
                  </a:lnTo>
                  <a:lnTo>
                    <a:pt x="2232406" y="431292"/>
                  </a:lnTo>
                  <a:lnTo>
                    <a:pt x="1920239" y="431292"/>
                  </a:lnTo>
                  <a:lnTo>
                    <a:pt x="1205738" y="675386"/>
                  </a:lnTo>
                  <a:lnTo>
                    <a:pt x="1344168" y="431292"/>
                  </a:lnTo>
                  <a:lnTo>
                    <a:pt x="71882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251587"/>
                  </a:lnTo>
                  <a:lnTo>
                    <a:pt x="0" y="71882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13150" y="977849"/>
            <a:ext cx="45942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45715" algn="l"/>
              </a:tabLst>
            </a:pPr>
            <a:r>
              <a:rPr sz="1600" b="1" spc="-15" dirty="0">
                <a:solidFill>
                  <a:srgbClr val="1D2C86"/>
                </a:solidFill>
                <a:latin typeface="Calibri"/>
                <a:cs typeface="Calibri"/>
              </a:rPr>
              <a:t>Tourisme/h</a:t>
            </a:r>
            <a:r>
              <a:rPr lang="fr-FR" sz="1600" b="1" spc="-15" dirty="0">
                <a:solidFill>
                  <a:srgbClr val="1D2C86"/>
                </a:solidFill>
                <a:latin typeface="Calibri"/>
                <a:cs typeface="Calibri"/>
              </a:rPr>
              <a:t>o</a:t>
            </a:r>
            <a:r>
              <a:rPr sz="1600" b="1" spc="-15" dirty="0" err="1">
                <a:solidFill>
                  <a:srgbClr val="1D2C86"/>
                </a:solidFill>
                <a:latin typeface="Calibri"/>
                <a:cs typeface="Calibri"/>
              </a:rPr>
              <a:t>tellerie</a:t>
            </a:r>
            <a:r>
              <a:rPr sz="1600" b="1" spc="-15" dirty="0">
                <a:solidFill>
                  <a:srgbClr val="1D2C86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1D2C86"/>
                </a:solidFill>
                <a:latin typeface="Calibri"/>
                <a:cs typeface="Calibri"/>
              </a:rPr>
              <a:t>Fonction publique-</a:t>
            </a:r>
            <a:r>
              <a:rPr sz="1600" b="1" spc="-3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D2C86"/>
                </a:solidFill>
                <a:latin typeface="Calibri"/>
                <a:cs typeface="Calibri"/>
              </a:rPr>
              <a:t>ONG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8110" y="3773373"/>
            <a:ext cx="2807335" cy="800735"/>
            <a:chOff x="358110" y="3773373"/>
            <a:chExt cx="2807335" cy="800735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110" y="3773373"/>
              <a:ext cx="2807266" cy="8002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0436" y="3802379"/>
              <a:ext cx="2642616" cy="5074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96240" y="3788663"/>
              <a:ext cx="2735580" cy="728980"/>
            </a:xfrm>
            <a:custGeom>
              <a:avLst/>
              <a:gdLst/>
              <a:ahLst/>
              <a:cxnLst/>
              <a:rect l="l" t="t" r="r" b="b"/>
              <a:pathLst>
                <a:path w="2735580" h="728979">
                  <a:moveTo>
                    <a:pt x="1139825" y="432816"/>
                  </a:moveTo>
                  <a:lnTo>
                    <a:pt x="455929" y="432816"/>
                  </a:lnTo>
                  <a:lnTo>
                    <a:pt x="232257" y="728726"/>
                  </a:lnTo>
                  <a:lnTo>
                    <a:pt x="1139825" y="432816"/>
                  </a:lnTo>
                  <a:close/>
                </a:path>
                <a:path w="2735580" h="728979">
                  <a:moveTo>
                    <a:pt x="2663444" y="0"/>
                  </a:moveTo>
                  <a:lnTo>
                    <a:pt x="72136" y="0"/>
                  </a:lnTo>
                  <a:lnTo>
                    <a:pt x="44057" y="5663"/>
                  </a:lnTo>
                  <a:lnTo>
                    <a:pt x="21128" y="21113"/>
                  </a:lnTo>
                  <a:lnTo>
                    <a:pt x="5668" y="44041"/>
                  </a:lnTo>
                  <a:lnTo>
                    <a:pt x="0" y="72136"/>
                  </a:lnTo>
                  <a:lnTo>
                    <a:pt x="0" y="360680"/>
                  </a:lnTo>
                  <a:lnTo>
                    <a:pt x="5668" y="388774"/>
                  </a:lnTo>
                  <a:lnTo>
                    <a:pt x="21128" y="411702"/>
                  </a:lnTo>
                  <a:lnTo>
                    <a:pt x="44057" y="427152"/>
                  </a:lnTo>
                  <a:lnTo>
                    <a:pt x="72136" y="432816"/>
                  </a:lnTo>
                  <a:lnTo>
                    <a:pt x="2663444" y="432816"/>
                  </a:lnTo>
                  <a:lnTo>
                    <a:pt x="2691538" y="427152"/>
                  </a:lnTo>
                  <a:lnTo>
                    <a:pt x="2714466" y="411702"/>
                  </a:lnTo>
                  <a:lnTo>
                    <a:pt x="2729916" y="388774"/>
                  </a:lnTo>
                  <a:lnTo>
                    <a:pt x="2735580" y="360680"/>
                  </a:lnTo>
                  <a:lnTo>
                    <a:pt x="2735580" y="72136"/>
                  </a:lnTo>
                  <a:lnTo>
                    <a:pt x="2729916" y="44041"/>
                  </a:lnTo>
                  <a:lnTo>
                    <a:pt x="2714466" y="21113"/>
                  </a:lnTo>
                  <a:lnTo>
                    <a:pt x="2691538" y="5663"/>
                  </a:lnTo>
                  <a:lnTo>
                    <a:pt x="2663444" y="0"/>
                  </a:lnTo>
                  <a:close/>
                </a:path>
              </a:pathLst>
            </a:custGeom>
            <a:solidFill>
              <a:srgbClr val="F3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6240" y="3788663"/>
              <a:ext cx="2735580" cy="728980"/>
            </a:xfrm>
            <a:custGeom>
              <a:avLst/>
              <a:gdLst/>
              <a:ahLst/>
              <a:cxnLst/>
              <a:rect l="l" t="t" r="r" b="b"/>
              <a:pathLst>
                <a:path w="2735580" h="728979">
                  <a:moveTo>
                    <a:pt x="0" y="72136"/>
                  </a:moveTo>
                  <a:lnTo>
                    <a:pt x="5668" y="44041"/>
                  </a:lnTo>
                  <a:lnTo>
                    <a:pt x="21128" y="21113"/>
                  </a:lnTo>
                  <a:lnTo>
                    <a:pt x="44057" y="5663"/>
                  </a:lnTo>
                  <a:lnTo>
                    <a:pt x="72136" y="0"/>
                  </a:lnTo>
                  <a:lnTo>
                    <a:pt x="455929" y="0"/>
                  </a:lnTo>
                  <a:lnTo>
                    <a:pt x="1139825" y="0"/>
                  </a:lnTo>
                  <a:lnTo>
                    <a:pt x="2663444" y="0"/>
                  </a:lnTo>
                  <a:lnTo>
                    <a:pt x="2691538" y="5663"/>
                  </a:lnTo>
                  <a:lnTo>
                    <a:pt x="2714466" y="21113"/>
                  </a:lnTo>
                  <a:lnTo>
                    <a:pt x="2729916" y="44041"/>
                  </a:lnTo>
                  <a:lnTo>
                    <a:pt x="2735580" y="72136"/>
                  </a:lnTo>
                  <a:lnTo>
                    <a:pt x="2735580" y="252475"/>
                  </a:lnTo>
                  <a:lnTo>
                    <a:pt x="2735580" y="360680"/>
                  </a:lnTo>
                  <a:lnTo>
                    <a:pt x="2729916" y="388774"/>
                  </a:lnTo>
                  <a:lnTo>
                    <a:pt x="2714466" y="411702"/>
                  </a:lnTo>
                  <a:lnTo>
                    <a:pt x="2691538" y="427152"/>
                  </a:lnTo>
                  <a:lnTo>
                    <a:pt x="2663444" y="432816"/>
                  </a:lnTo>
                  <a:lnTo>
                    <a:pt x="1139825" y="432816"/>
                  </a:lnTo>
                  <a:lnTo>
                    <a:pt x="232257" y="728726"/>
                  </a:lnTo>
                  <a:lnTo>
                    <a:pt x="455929" y="432816"/>
                  </a:lnTo>
                  <a:lnTo>
                    <a:pt x="72136" y="432816"/>
                  </a:lnTo>
                  <a:lnTo>
                    <a:pt x="44057" y="427152"/>
                  </a:lnTo>
                  <a:lnTo>
                    <a:pt x="21128" y="411702"/>
                  </a:lnTo>
                  <a:lnTo>
                    <a:pt x="5668" y="388774"/>
                  </a:lnTo>
                  <a:lnTo>
                    <a:pt x="0" y="360680"/>
                  </a:lnTo>
                  <a:lnTo>
                    <a:pt x="0" y="252475"/>
                  </a:lnTo>
                  <a:lnTo>
                    <a:pt x="0" y="72136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92937" y="3859529"/>
            <a:ext cx="2343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D2C86"/>
                </a:solidFill>
                <a:latin typeface="Calibri"/>
                <a:cs typeface="Calibri"/>
              </a:rPr>
              <a:t>Communication/Traduction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958805" y="3642223"/>
            <a:ext cx="2378075" cy="722630"/>
            <a:chOff x="5958805" y="3642223"/>
            <a:chExt cx="2378075" cy="722630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58805" y="3642223"/>
              <a:ext cx="2377509" cy="72262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3328" y="3671316"/>
              <a:ext cx="2188464" cy="50749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996940" y="3657600"/>
              <a:ext cx="2306320" cy="650240"/>
            </a:xfrm>
            <a:custGeom>
              <a:avLst/>
              <a:gdLst/>
              <a:ahLst/>
              <a:cxnLst/>
              <a:rect l="l" t="t" r="r" b="b"/>
              <a:pathLst>
                <a:path w="2306320" h="650239">
                  <a:moveTo>
                    <a:pt x="1921510" y="431292"/>
                  </a:moveTo>
                  <a:lnTo>
                    <a:pt x="1345057" y="431292"/>
                  </a:lnTo>
                  <a:lnTo>
                    <a:pt x="1270000" y="649986"/>
                  </a:lnTo>
                  <a:lnTo>
                    <a:pt x="1921510" y="431292"/>
                  </a:lnTo>
                  <a:close/>
                </a:path>
                <a:path w="2306320" h="650239">
                  <a:moveTo>
                    <a:pt x="2233930" y="0"/>
                  </a:moveTo>
                  <a:lnTo>
                    <a:pt x="71882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1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2" y="431292"/>
                  </a:lnTo>
                  <a:lnTo>
                    <a:pt x="2233930" y="431292"/>
                  </a:lnTo>
                  <a:lnTo>
                    <a:pt x="2261931" y="425650"/>
                  </a:lnTo>
                  <a:lnTo>
                    <a:pt x="2284777" y="410257"/>
                  </a:lnTo>
                  <a:lnTo>
                    <a:pt x="2300170" y="387411"/>
                  </a:lnTo>
                  <a:lnTo>
                    <a:pt x="2305812" y="359410"/>
                  </a:lnTo>
                  <a:lnTo>
                    <a:pt x="2305812" y="71881"/>
                  </a:lnTo>
                  <a:lnTo>
                    <a:pt x="2300170" y="43880"/>
                  </a:lnTo>
                  <a:lnTo>
                    <a:pt x="2284777" y="21034"/>
                  </a:lnTo>
                  <a:lnTo>
                    <a:pt x="2261931" y="5641"/>
                  </a:lnTo>
                  <a:lnTo>
                    <a:pt x="2233930" y="0"/>
                  </a:lnTo>
                  <a:close/>
                </a:path>
              </a:pathLst>
            </a:custGeom>
            <a:solidFill>
              <a:srgbClr val="F3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96940" y="3657600"/>
              <a:ext cx="2306320" cy="650240"/>
            </a:xfrm>
            <a:custGeom>
              <a:avLst/>
              <a:gdLst/>
              <a:ahLst/>
              <a:cxnLst/>
              <a:rect l="l" t="t" r="r" b="b"/>
              <a:pathLst>
                <a:path w="2306320" h="650239">
                  <a:moveTo>
                    <a:pt x="0" y="71881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2" y="0"/>
                  </a:lnTo>
                  <a:lnTo>
                    <a:pt x="1345057" y="0"/>
                  </a:lnTo>
                  <a:lnTo>
                    <a:pt x="1921510" y="0"/>
                  </a:lnTo>
                  <a:lnTo>
                    <a:pt x="2233930" y="0"/>
                  </a:lnTo>
                  <a:lnTo>
                    <a:pt x="2261931" y="5641"/>
                  </a:lnTo>
                  <a:lnTo>
                    <a:pt x="2284777" y="21034"/>
                  </a:lnTo>
                  <a:lnTo>
                    <a:pt x="2300170" y="43880"/>
                  </a:lnTo>
                  <a:lnTo>
                    <a:pt x="2305812" y="71881"/>
                  </a:lnTo>
                  <a:lnTo>
                    <a:pt x="2305812" y="251587"/>
                  </a:lnTo>
                  <a:lnTo>
                    <a:pt x="2305812" y="359410"/>
                  </a:lnTo>
                  <a:lnTo>
                    <a:pt x="2300170" y="387411"/>
                  </a:lnTo>
                  <a:lnTo>
                    <a:pt x="2284777" y="410257"/>
                  </a:lnTo>
                  <a:lnTo>
                    <a:pt x="2261931" y="425650"/>
                  </a:lnTo>
                  <a:lnTo>
                    <a:pt x="2233930" y="431292"/>
                  </a:lnTo>
                  <a:lnTo>
                    <a:pt x="1921510" y="431292"/>
                  </a:lnTo>
                  <a:lnTo>
                    <a:pt x="1270000" y="649986"/>
                  </a:lnTo>
                  <a:lnTo>
                    <a:pt x="1345057" y="431292"/>
                  </a:lnTo>
                  <a:lnTo>
                    <a:pt x="71882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251587"/>
                  </a:lnTo>
                  <a:lnTo>
                    <a:pt x="0" y="71881"/>
                  </a:lnTo>
                  <a:close/>
                </a:path>
              </a:pathLst>
            </a:custGeom>
            <a:ln w="9143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206997" y="3727450"/>
            <a:ext cx="18884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D2C86"/>
                </a:solidFill>
                <a:latin typeface="Calibri"/>
                <a:cs typeface="Calibri"/>
              </a:rPr>
              <a:t>Monde de</a:t>
            </a:r>
            <a:r>
              <a:rPr sz="1600" b="1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D2C86"/>
                </a:solidFill>
                <a:latin typeface="Calibri"/>
                <a:cs typeface="Calibri"/>
              </a:rPr>
              <a:t>l’entreprise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0" y="1566672"/>
            <a:ext cx="2886710" cy="1927860"/>
            <a:chOff x="0" y="1566672"/>
            <a:chExt cx="2886710" cy="1927860"/>
          </a:xfrm>
        </p:grpSpPr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1566672"/>
              <a:ext cx="2886455" cy="19278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016" y="1690116"/>
              <a:ext cx="2532888" cy="173431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5051" y="1591056"/>
              <a:ext cx="2809240" cy="1838325"/>
            </a:xfrm>
            <a:custGeom>
              <a:avLst/>
              <a:gdLst/>
              <a:ahLst/>
              <a:cxnLst/>
              <a:rect l="l" t="t" r="r" b="b"/>
              <a:pathLst>
                <a:path w="2809240" h="1838325">
                  <a:moveTo>
                    <a:pt x="2290953" y="0"/>
                  </a:moveTo>
                  <a:lnTo>
                    <a:pt x="517779" y="0"/>
                  </a:lnTo>
                  <a:lnTo>
                    <a:pt x="470651" y="2115"/>
                  </a:lnTo>
                  <a:lnTo>
                    <a:pt x="424709" y="8340"/>
                  </a:lnTo>
                  <a:lnTo>
                    <a:pt x="380135" y="18492"/>
                  </a:lnTo>
                  <a:lnTo>
                    <a:pt x="337112" y="32388"/>
                  </a:lnTo>
                  <a:lnTo>
                    <a:pt x="295822" y="49846"/>
                  </a:lnTo>
                  <a:lnTo>
                    <a:pt x="256449" y="70682"/>
                  </a:lnTo>
                  <a:lnTo>
                    <a:pt x="219175" y="94715"/>
                  </a:lnTo>
                  <a:lnTo>
                    <a:pt x="184183" y="121761"/>
                  </a:lnTo>
                  <a:lnTo>
                    <a:pt x="151657" y="151637"/>
                  </a:lnTo>
                  <a:lnTo>
                    <a:pt x="121777" y="184163"/>
                  </a:lnTo>
                  <a:lnTo>
                    <a:pt x="94729" y="219153"/>
                  </a:lnTo>
                  <a:lnTo>
                    <a:pt x="70693" y="256427"/>
                  </a:lnTo>
                  <a:lnTo>
                    <a:pt x="49854" y="295800"/>
                  </a:lnTo>
                  <a:lnTo>
                    <a:pt x="32394" y="337091"/>
                  </a:lnTo>
                  <a:lnTo>
                    <a:pt x="18496" y="380118"/>
                  </a:lnTo>
                  <a:lnTo>
                    <a:pt x="8342" y="424696"/>
                  </a:lnTo>
                  <a:lnTo>
                    <a:pt x="2116" y="470644"/>
                  </a:lnTo>
                  <a:lnTo>
                    <a:pt x="0" y="517779"/>
                  </a:lnTo>
                  <a:lnTo>
                    <a:pt x="0" y="1320165"/>
                  </a:lnTo>
                  <a:lnTo>
                    <a:pt x="2116" y="1367299"/>
                  </a:lnTo>
                  <a:lnTo>
                    <a:pt x="8342" y="1413247"/>
                  </a:lnTo>
                  <a:lnTo>
                    <a:pt x="18496" y="1457825"/>
                  </a:lnTo>
                  <a:lnTo>
                    <a:pt x="32394" y="1500852"/>
                  </a:lnTo>
                  <a:lnTo>
                    <a:pt x="49854" y="1542143"/>
                  </a:lnTo>
                  <a:lnTo>
                    <a:pt x="70693" y="1581516"/>
                  </a:lnTo>
                  <a:lnTo>
                    <a:pt x="94729" y="1618790"/>
                  </a:lnTo>
                  <a:lnTo>
                    <a:pt x="121777" y="1653780"/>
                  </a:lnTo>
                  <a:lnTo>
                    <a:pt x="151657" y="1686306"/>
                  </a:lnTo>
                  <a:lnTo>
                    <a:pt x="184183" y="1716182"/>
                  </a:lnTo>
                  <a:lnTo>
                    <a:pt x="219175" y="1743228"/>
                  </a:lnTo>
                  <a:lnTo>
                    <a:pt x="256449" y="1767261"/>
                  </a:lnTo>
                  <a:lnTo>
                    <a:pt x="295822" y="1788097"/>
                  </a:lnTo>
                  <a:lnTo>
                    <a:pt x="337112" y="1805555"/>
                  </a:lnTo>
                  <a:lnTo>
                    <a:pt x="380135" y="1819451"/>
                  </a:lnTo>
                  <a:lnTo>
                    <a:pt x="424709" y="1829603"/>
                  </a:lnTo>
                  <a:lnTo>
                    <a:pt x="470651" y="1835828"/>
                  </a:lnTo>
                  <a:lnTo>
                    <a:pt x="517779" y="1837944"/>
                  </a:lnTo>
                  <a:lnTo>
                    <a:pt x="2290953" y="1837944"/>
                  </a:lnTo>
                  <a:lnTo>
                    <a:pt x="2338087" y="1835828"/>
                  </a:lnTo>
                  <a:lnTo>
                    <a:pt x="2384035" y="1829603"/>
                  </a:lnTo>
                  <a:lnTo>
                    <a:pt x="2428613" y="1819451"/>
                  </a:lnTo>
                  <a:lnTo>
                    <a:pt x="2471640" y="1805555"/>
                  </a:lnTo>
                  <a:lnTo>
                    <a:pt x="2512931" y="1788097"/>
                  </a:lnTo>
                  <a:lnTo>
                    <a:pt x="2552304" y="1767261"/>
                  </a:lnTo>
                  <a:lnTo>
                    <a:pt x="2589578" y="1743228"/>
                  </a:lnTo>
                  <a:lnTo>
                    <a:pt x="2624568" y="1716182"/>
                  </a:lnTo>
                  <a:lnTo>
                    <a:pt x="2657094" y="1686306"/>
                  </a:lnTo>
                  <a:lnTo>
                    <a:pt x="2686970" y="1653780"/>
                  </a:lnTo>
                  <a:lnTo>
                    <a:pt x="2714016" y="1618790"/>
                  </a:lnTo>
                  <a:lnTo>
                    <a:pt x="2738049" y="1581516"/>
                  </a:lnTo>
                  <a:lnTo>
                    <a:pt x="2758885" y="1542143"/>
                  </a:lnTo>
                  <a:lnTo>
                    <a:pt x="2776343" y="1500852"/>
                  </a:lnTo>
                  <a:lnTo>
                    <a:pt x="2790239" y="1457825"/>
                  </a:lnTo>
                  <a:lnTo>
                    <a:pt x="2800391" y="1413247"/>
                  </a:lnTo>
                  <a:lnTo>
                    <a:pt x="2806616" y="1367299"/>
                  </a:lnTo>
                  <a:lnTo>
                    <a:pt x="2808732" y="1320165"/>
                  </a:lnTo>
                  <a:lnTo>
                    <a:pt x="2808732" y="517779"/>
                  </a:lnTo>
                  <a:lnTo>
                    <a:pt x="2806616" y="470644"/>
                  </a:lnTo>
                  <a:lnTo>
                    <a:pt x="2800391" y="424696"/>
                  </a:lnTo>
                  <a:lnTo>
                    <a:pt x="2790239" y="380118"/>
                  </a:lnTo>
                  <a:lnTo>
                    <a:pt x="2776343" y="337091"/>
                  </a:lnTo>
                  <a:lnTo>
                    <a:pt x="2758885" y="295800"/>
                  </a:lnTo>
                  <a:lnTo>
                    <a:pt x="2738049" y="256427"/>
                  </a:lnTo>
                  <a:lnTo>
                    <a:pt x="2714016" y="219153"/>
                  </a:lnTo>
                  <a:lnTo>
                    <a:pt x="2686970" y="184163"/>
                  </a:lnTo>
                  <a:lnTo>
                    <a:pt x="2657094" y="151637"/>
                  </a:lnTo>
                  <a:lnTo>
                    <a:pt x="2624568" y="121761"/>
                  </a:lnTo>
                  <a:lnTo>
                    <a:pt x="2589578" y="94715"/>
                  </a:lnTo>
                  <a:lnTo>
                    <a:pt x="2552304" y="70682"/>
                  </a:lnTo>
                  <a:lnTo>
                    <a:pt x="2512931" y="49846"/>
                  </a:lnTo>
                  <a:lnTo>
                    <a:pt x="2471640" y="32388"/>
                  </a:lnTo>
                  <a:lnTo>
                    <a:pt x="2428613" y="18492"/>
                  </a:lnTo>
                  <a:lnTo>
                    <a:pt x="2384035" y="8340"/>
                  </a:lnTo>
                  <a:lnTo>
                    <a:pt x="2338087" y="2115"/>
                  </a:lnTo>
                  <a:lnTo>
                    <a:pt x="2290953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051" y="1591056"/>
              <a:ext cx="2809240" cy="1838325"/>
            </a:xfrm>
            <a:custGeom>
              <a:avLst/>
              <a:gdLst/>
              <a:ahLst/>
              <a:cxnLst/>
              <a:rect l="l" t="t" r="r" b="b"/>
              <a:pathLst>
                <a:path w="2809240" h="1838325">
                  <a:moveTo>
                    <a:pt x="0" y="517779"/>
                  </a:moveTo>
                  <a:lnTo>
                    <a:pt x="2116" y="470644"/>
                  </a:lnTo>
                  <a:lnTo>
                    <a:pt x="8342" y="424696"/>
                  </a:lnTo>
                  <a:lnTo>
                    <a:pt x="18496" y="380118"/>
                  </a:lnTo>
                  <a:lnTo>
                    <a:pt x="32394" y="337091"/>
                  </a:lnTo>
                  <a:lnTo>
                    <a:pt x="49854" y="295800"/>
                  </a:lnTo>
                  <a:lnTo>
                    <a:pt x="70693" y="256427"/>
                  </a:lnTo>
                  <a:lnTo>
                    <a:pt x="94729" y="219153"/>
                  </a:lnTo>
                  <a:lnTo>
                    <a:pt x="121777" y="184163"/>
                  </a:lnTo>
                  <a:lnTo>
                    <a:pt x="151657" y="151637"/>
                  </a:lnTo>
                  <a:lnTo>
                    <a:pt x="184183" y="121761"/>
                  </a:lnTo>
                  <a:lnTo>
                    <a:pt x="219175" y="94715"/>
                  </a:lnTo>
                  <a:lnTo>
                    <a:pt x="256449" y="70682"/>
                  </a:lnTo>
                  <a:lnTo>
                    <a:pt x="295822" y="49846"/>
                  </a:lnTo>
                  <a:lnTo>
                    <a:pt x="337112" y="32388"/>
                  </a:lnTo>
                  <a:lnTo>
                    <a:pt x="380135" y="18492"/>
                  </a:lnTo>
                  <a:lnTo>
                    <a:pt x="424709" y="8340"/>
                  </a:lnTo>
                  <a:lnTo>
                    <a:pt x="470651" y="2115"/>
                  </a:lnTo>
                  <a:lnTo>
                    <a:pt x="517779" y="0"/>
                  </a:lnTo>
                  <a:lnTo>
                    <a:pt x="2290953" y="0"/>
                  </a:lnTo>
                  <a:lnTo>
                    <a:pt x="2338087" y="2115"/>
                  </a:lnTo>
                  <a:lnTo>
                    <a:pt x="2384035" y="8340"/>
                  </a:lnTo>
                  <a:lnTo>
                    <a:pt x="2428613" y="18492"/>
                  </a:lnTo>
                  <a:lnTo>
                    <a:pt x="2471640" y="32388"/>
                  </a:lnTo>
                  <a:lnTo>
                    <a:pt x="2512931" y="49846"/>
                  </a:lnTo>
                  <a:lnTo>
                    <a:pt x="2552304" y="70682"/>
                  </a:lnTo>
                  <a:lnTo>
                    <a:pt x="2589578" y="94715"/>
                  </a:lnTo>
                  <a:lnTo>
                    <a:pt x="2624568" y="121761"/>
                  </a:lnTo>
                  <a:lnTo>
                    <a:pt x="2657094" y="151637"/>
                  </a:lnTo>
                  <a:lnTo>
                    <a:pt x="2686970" y="184163"/>
                  </a:lnTo>
                  <a:lnTo>
                    <a:pt x="2714016" y="219153"/>
                  </a:lnTo>
                  <a:lnTo>
                    <a:pt x="2738049" y="256427"/>
                  </a:lnTo>
                  <a:lnTo>
                    <a:pt x="2758885" y="295800"/>
                  </a:lnTo>
                  <a:lnTo>
                    <a:pt x="2776343" y="337091"/>
                  </a:lnTo>
                  <a:lnTo>
                    <a:pt x="2790239" y="380118"/>
                  </a:lnTo>
                  <a:lnTo>
                    <a:pt x="2800391" y="424696"/>
                  </a:lnTo>
                  <a:lnTo>
                    <a:pt x="2806616" y="470644"/>
                  </a:lnTo>
                  <a:lnTo>
                    <a:pt x="2808732" y="517779"/>
                  </a:lnTo>
                  <a:lnTo>
                    <a:pt x="2808732" y="1320165"/>
                  </a:lnTo>
                  <a:lnTo>
                    <a:pt x="2806616" y="1367299"/>
                  </a:lnTo>
                  <a:lnTo>
                    <a:pt x="2800391" y="1413247"/>
                  </a:lnTo>
                  <a:lnTo>
                    <a:pt x="2790239" y="1457825"/>
                  </a:lnTo>
                  <a:lnTo>
                    <a:pt x="2776343" y="1500852"/>
                  </a:lnTo>
                  <a:lnTo>
                    <a:pt x="2758885" y="1542143"/>
                  </a:lnTo>
                  <a:lnTo>
                    <a:pt x="2738049" y="1581516"/>
                  </a:lnTo>
                  <a:lnTo>
                    <a:pt x="2714016" y="1618790"/>
                  </a:lnTo>
                  <a:lnTo>
                    <a:pt x="2686970" y="1653780"/>
                  </a:lnTo>
                  <a:lnTo>
                    <a:pt x="2657094" y="1686306"/>
                  </a:lnTo>
                  <a:lnTo>
                    <a:pt x="2624568" y="1716182"/>
                  </a:lnTo>
                  <a:lnTo>
                    <a:pt x="2589578" y="1743228"/>
                  </a:lnTo>
                  <a:lnTo>
                    <a:pt x="2552304" y="1767261"/>
                  </a:lnTo>
                  <a:lnTo>
                    <a:pt x="2512931" y="1788097"/>
                  </a:lnTo>
                  <a:lnTo>
                    <a:pt x="2471640" y="1805555"/>
                  </a:lnTo>
                  <a:lnTo>
                    <a:pt x="2428613" y="1819451"/>
                  </a:lnTo>
                  <a:lnTo>
                    <a:pt x="2384035" y="1829603"/>
                  </a:lnTo>
                  <a:lnTo>
                    <a:pt x="2338087" y="1835828"/>
                  </a:lnTo>
                  <a:lnTo>
                    <a:pt x="2290953" y="1837944"/>
                  </a:lnTo>
                  <a:lnTo>
                    <a:pt x="517779" y="1837944"/>
                  </a:lnTo>
                  <a:lnTo>
                    <a:pt x="470651" y="1835828"/>
                  </a:lnTo>
                  <a:lnTo>
                    <a:pt x="424709" y="1829603"/>
                  </a:lnTo>
                  <a:lnTo>
                    <a:pt x="380135" y="1819451"/>
                  </a:lnTo>
                  <a:lnTo>
                    <a:pt x="337112" y="1805555"/>
                  </a:lnTo>
                  <a:lnTo>
                    <a:pt x="295822" y="1788097"/>
                  </a:lnTo>
                  <a:lnTo>
                    <a:pt x="256449" y="1767261"/>
                  </a:lnTo>
                  <a:lnTo>
                    <a:pt x="219175" y="1743228"/>
                  </a:lnTo>
                  <a:lnTo>
                    <a:pt x="184183" y="1716182"/>
                  </a:lnTo>
                  <a:lnTo>
                    <a:pt x="151657" y="1686306"/>
                  </a:lnTo>
                  <a:lnTo>
                    <a:pt x="121777" y="1653780"/>
                  </a:lnTo>
                  <a:lnTo>
                    <a:pt x="94729" y="1618790"/>
                  </a:lnTo>
                  <a:lnTo>
                    <a:pt x="70693" y="1581516"/>
                  </a:lnTo>
                  <a:lnTo>
                    <a:pt x="49854" y="1542143"/>
                  </a:lnTo>
                  <a:lnTo>
                    <a:pt x="32394" y="1500852"/>
                  </a:lnTo>
                  <a:lnTo>
                    <a:pt x="18496" y="1457825"/>
                  </a:lnTo>
                  <a:lnTo>
                    <a:pt x="8342" y="1413247"/>
                  </a:lnTo>
                  <a:lnTo>
                    <a:pt x="2116" y="1367299"/>
                  </a:lnTo>
                  <a:lnTo>
                    <a:pt x="0" y="1320165"/>
                  </a:lnTo>
                  <a:lnTo>
                    <a:pt x="0" y="517779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65277" y="1738630"/>
            <a:ext cx="226441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655" indent="-148590">
              <a:lnSpc>
                <a:spcPct val="100000"/>
              </a:lnSpc>
              <a:spcBef>
                <a:spcPts val="105"/>
              </a:spcBef>
              <a:buChar char="●"/>
              <a:tabLst>
                <a:tab pos="161290" algn="l"/>
              </a:tabLst>
            </a:pP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Professeur</a:t>
            </a: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des</a:t>
            </a:r>
            <a:r>
              <a:rPr sz="1400" b="1" spc="-6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écoles</a:t>
            </a:r>
            <a:endParaRPr sz="1400" dirty="0">
              <a:latin typeface="Calibri"/>
              <a:cs typeface="Calibri"/>
            </a:endParaRPr>
          </a:p>
          <a:p>
            <a:pPr marL="160655" indent="-148590">
              <a:lnSpc>
                <a:spcPct val="100000"/>
              </a:lnSpc>
              <a:buChar char="●"/>
              <a:tabLst>
                <a:tab pos="161290" algn="l"/>
              </a:tabLst>
            </a:pP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Professeur</a:t>
            </a:r>
            <a:r>
              <a:rPr lang="fr-FR" sz="1400" b="1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sz="1400" b="1" spc="-6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FLE</a:t>
            </a:r>
            <a:endParaRPr sz="1400" dirty="0">
              <a:latin typeface="Calibri"/>
              <a:cs typeface="Calibri"/>
            </a:endParaRPr>
          </a:p>
          <a:p>
            <a:pPr marL="160655" indent="-148590">
              <a:lnSpc>
                <a:spcPct val="100000"/>
              </a:lnSpc>
              <a:buChar char="●"/>
              <a:tabLst>
                <a:tab pos="161290" algn="l"/>
              </a:tabLst>
            </a:pP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Professeur</a:t>
            </a:r>
            <a:r>
              <a:rPr lang="fr-FR" sz="1400" b="1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1D2C86"/>
                </a:solidFill>
                <a:latin typeface="Calibri"/>
                <a:cs typeface="Calibri"/>
              </a:rPr>
              <a:t>documentaliste</a:t>
            </a:r>
            <a:endParaRPr sz="1400" dirty="0">
              <a:latin typeface="Calibri"/>
              <a:cs typeface="Calibri"/>
            </a:endParaRPr>
          </a:p>
          <a:p>
            <a:pPr marL="160655" indent="-148590">
              <a:lnSpc>
                <a:spcPct val="100000"/>
              </a:lnSpc>
              <a:buChar char="●"/>
              <a:tabLst>
                <a:tab pos="161290" algn="l"/>
              </a:tabLst>
            </a:pP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Maître de</a:t>
            </a:r>
            <a:r>
              <a:rPr sz="1400" b="1" spc="-5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conférence</a:t>
            </a:r>
            <a:endParaRPr sz="1400" dirty="0">
              <a:latin typeface="Calibri"/>
              <a:cs typeface="Calibri"/>
            </a:endParaRPr>
          </a:p>
          <a:p>
            <a:pPr marL="160655" indent="-148590">
              <a:lnSpc>
                <a:spcPct val="100000"/>
              </a:lnSpc>
              <a:buChar char="●"/>
              <a:tabLst>
                <a:tab pos="161290" algn="l"/>
              </a:tabLst>
            </a:pPr>
            <a:r>
              <a:rPr sz="1400" b="1" dirty="0" err="1">
                <a:solidFill>
                  <a:srgbClr val="1D2C86"/>
                </a:solidFill>
                <a:latin typeface="Calibri"/>
                <a:cs typeface="Calibri"/>
              </a:rPr>
              <a:t>Enseignant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1D2C86"/>
                </a:solidFill>
                <a:latin typeface="Calibri"/>
                <a:cs typeface="Calibri"/>
              </a:rPr>
              <a:t>spécialisé</a:t>
            </a:r>
            <a:endParaRPr sz="1400" dirty="0">
              <a:latin typeface="Calibri"/>
              <a:cs typeface="Calibri"/>
            </a:endParaRPr>
          </a:p>
          <a:p>
            <a:pPr marL="160655" indent="-148590">
              <a:lnSpc>
                <a:spcPct val="100000"/>
              </a:lnSpc>
              <a:buChar char="●"/>
              <a:tabLst>
                <a:tab pos="161290" algn="l"/>
              </a:tabLst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CPE</a:t>
            </a:r>
            <a:endParaRPr sz="1400" dirty="0">
              <a:latin typeface="Calibri"/>
              <a:cs typeface="Calibri"/>
            </a:endParaRPr>
          </a:p>
          <a:p>
            <a:pPr marL="160655" indent="-148590">
              <a:lnSpc>
                <a:spcPct val="100000"/>
              </a:lnSpc>
              <a:buChar char="●"/>
              <a:tabLst>
                <a:tab pos="161290" algn="l"/>
              </a:tabLst>
            </a:pP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Formateur</a:t>
            </a:r>
            <a:r>
              <a:rPr lang="fr-FR" sz="1400" b="1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1D2C86"/>
                </a:solidFill>
                <a:latin typeface="Calibri"/>
                <a:cs typeface="Calibri"/>
              </a:rPr>
              <a:t>d’adultes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869692" y="4411992"/>
            <a:ext cx="3072765" cy="1819910"/>
            <a:chOff x="2869692" y="4411992"/>
            <a:chExt cx="3072765" cy="1819910"/>
          </a:xfrm>
        </p:grpSpPr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69692" y="4411992"/>
              <a:ext cx="3072384" cy="18196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29712" y="4482084"/>
              <a:ext cx="2604516" cy="173431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916936" y="4436364"/>
              <a:ext cx="2982595" cy="1729739"/>
            </a:xfrm>
            <a:custGeom>
              <a:avLst/>
              <a:gdLst/>
              <a:ahLst/>
              <a:cxnLst/>
              <a:rect l="l" t="t" r="r" b="b"/>
              <a:pathLst>
                <a:path w="2982595" h="1729739">
                  <a:moveTo>
                    <a:pt x="2394966" y="0"/>
                  </a:moveTo>
                  <a:lnTo>
                    <a:pt x="587501" y="0"/>
                  </a:lnTo>
                  <a:lnTo>
                    <a:pt x="539315" y="1947"/>
                  </a:lnTo>
                  <a:lnTo>
                    <a:pt x="492202" y="7688"/>
                  </a:lnTo>
                  <a:lnTo>
                    <a:pt x="446313" y="17073"/>
                  </a:lnTo>
                  <a:lnTo>
                    <a:pt x="401799" y="29949"/>
                  </a:lnTo>
                  <a:lnTo>
                    <a:pt x="358812" y="46166"/>
                  </a:lnTo>
                  <a:lnTo>
                    <a:pt x="317503" y="65572"/>
                  </a:lnTo>
                  <a:lnTo>
                    <a:pt x="278023" y="88017"/>
                  </a:lnTo>
                  <a:lnTo>
                    <a:pt x="240523" y="113349"/>
                  </a:lnTo>
                  <a:lnTo>
                    <a:pt x="205155" y="141416"/>
                  </a:lnTo>
                  <a:lnTo>
                    <a:pt x="172069" y="172069"/>
                  </a:lnTo>
                  <a:lnTo>
                    <a:pt x="141416" y="205155"/>
                  </a:lnTo>
                  <a:lnTo>
                    <a:pt x="113349" y="240523"/>
                  </a:lnTo>
                  <a:lnTo>
                    <a:pt x="88017" y="278023"/>
                  </a:lnTo>
                  <a:lnTo>
                    <a:pt x="65572" y="317503"/>
                  </a:lnTo>
                  <a:lnTo>
                    <a:pt x="46166" y="358812"/>
                  </a:lnTo>
                  <a:lnTo>
                    <a:pt x="29949" y="401799"/>
                  </a:lnTo>
                  <a:lnTo>
                    <a:pt x="17073" y="446313"/>
                  </a:lnTo>
                  <a:lnTo>
                    <a:pt x="7688" y="492202"/>
                  </a:lnTo>
                  <a:lnTo>
                    <a:pt x="1947" y="539315"/>
                  </a:lnTo>
                  <a:lnTo>
                    <a:pt x="0" y="587502"/>
                  </a:lnTo>
                  <a:lnTo>
                    <a:pt x="0" y="1142238"/>
                  </a:lnTo>
                  <a:lnTo>
                    <a:pt x="1947" y="1190422"/>
                  </a:lnTo>
                  <a:lnTo>
                    <a:pt x="7688" y="1237534"/>
                  </a:lnTo>
                  <a:lnTo>
                    <a:pt x="17073" y="1283422"/>
                  </a:lnTo>
                  <a:lnTo>
                    <a:pt x="29949" y="1327935"/>
                  </a:lnTo>
                  <a:lnTo>
                    <a:pt x="46166" y="1370921"/>
                  </a:lnTo>
                  <a:lnTo>
                    <a:pt x="65572" y="1412230"/>
                  </a:lnTo>
                  <a:lnTo>
                    <a:pt x="88017" y="1451710"/>
                  </a:lnTo>
                  <a:lnTo>
                    <a:pt x="113349" y="1489210"/>
                  </a:lnTo>
                  <a:lnTo>
                    <a:pt x="141416" y="1524579"/>
                  </a:lnTo>
                  <a:lnTo>
                    <a:pt x="172069" y="1557666"/>
                  </a:lnTo>
                  <a:lnTo>
                    <a:pt x="205155" y="1588319"/>
                  </a:lnTo>
                  <a:lnTo>
                    <a:pt x="240523" y="1616387"/>
                  </a:lnTo>
                  <a:lnTo>
                    <a:pt x="278023" y="1641719"/>
                  </a:lnTo>
                  <a:lnTo>
                    <a:pt x="317503" y="1664164"/>
                  </a:lnTo>
                  <a:lnTo>
                    <a:pt x="358812" y="1683571"/>
                  </a:lnTo>
                  <a:lnTo>
                    <a:pt x="401799" y="1699789"/>
                  </a:lnTo>
                  <a:lnTo>
                    <a:pt x="446313" y="1712665"/>
                  </a:lnTo>
                  <a:lnTo>
                    <a:pt x="492202" y="1722050"/>
                  </a:lnTo>
                  <a:lnTo>
                    <a:pt x="539315" y="1727792"/>
                  </a:lnTo>
                  <a:lnTo>
                    <a:pt x="587501" y="1729740"/>
                  </a:lnTo>
                  <a:lnTo>
                    <a:pt x="2394966" y="1729740"/>
                  </a:lnTo>
                  <a:lnTo>
                    <a:pt x="2443152" y="1727792"/>
                  </a:lnTo>
                  <a:lnTo>
                    <a:pt x="2490265" y="1722050"/>
                  </a:lnTo>
                  <a:lnTo>
                    <a:pt x="2536154" y="1712665"/>
                  </a:lnTo>
                  <a:lnTo>
                    <a:pt x="2580668" y="1699789"/>
                  </a:lnTo>
                  <a:lnTo>
                    <a:pt x="2623655" y="1683571"/>
                  </a:lnTo>
                  <a:lnTo>
                    <a:pt x="2664964" y="1664164"/>
                  </a:lnTo>
                  <a:lnTo>
                    <a:pt x="2704444" y="1641719"/>
                  </a:lnTo>
                  <a:lnTo>
                    <a:pt x="2741944" y="1616387"/>
                  </a:lnTo>
                  <a:lnTo>
                    <a:pt x="2777312" y="1588319"/>
                  </a:lnTo>
                  <a:lnTo>
                    <a:pt x="2810398" y="1557666"/>
                  </a:lnTo>
                  <a:lnTo>
                    <a:pt x="2841051" y="1524579"/>
                  </a:lnTo>
                  <a:lnTo>
                    <a:pt x="2869118" y="1489210"/>
                  </a:lnTo>
                  <a:lnTo>
                    <a:pt x="2894450" y="1451710"/>
                  </a:lnTo>
                  <a:lnTo>
                    <a:pt x="2916895" y="1412230"/>
                  </a:lnTo>
                  <a:lnTo>
                    <a:pt x="2936301" y="1370921"/>
                  </a:lnTo>
                  <a:lnTo>
                    <a:pt x="2952518" y="1327935"/>
                  </a:lnTo>
                  <a:lnTo>
                    <a:pt x="2965394" y="1283422"/>
                  </a:lnTo>
                  <a:lnTo>
                    <a:pt x="2974779" y="1237534"/>
                  </a:lnTo>
                  <a:lnTo>
                    <a:pt x="2980520" y="1190422"/>
                  </a:lnTo>
                  <a:lnTo>
                    <a:pt x="2982467" y="1142238"/>
                  </a:lnTo>
                  <a:lnTo>
                    <a:pt x="2982467" y="587502"/>
                  </a:lnTo>
                  <a:lnTo>
                    <a:pt x="2980520" y="539315"/>
                  </a:lnTo>
                  <a:lnTo>
                    <a:pt x="2974779" y="492202"/>
                  </a:lnTo>
                  <a:lnTo>
                    <a:pt x="2965394" y="446313"/>
                  </a:lnTo>
                  <a:lnTo>
                    <a:pt x="2952518" y="401799"/>
                  </a:lnTo>
                  <a:lnTo>
                    <a:pt x="2936301" y="358812"/>
                  </a:lnTo>
                  <a:lnTo>
                    <a:pt x="2916895" y="317503"/>
                  </a:lnTo>
                  <a:lnTo>
                    <a:pt x="2894450" y="278023"/>
                  </a:lnTo>
                  <a:lnTo>
                    <a:pt x="2869118" y="240523"/>
                  </a:lnTo>
                  <a:lnTo>
                    <a:pt x="2841051" y="205155"/>
                  </a:lnTo>
                  <a:lnTo>
                    <a:pt x="2810398" y="172069"/>
                  </a:lnTo>
                  <a:lnTo>
                    <a:pt x="2777312" y="141416"/>
                  </a:lnTo>
                  <a:lnTo>
                    <a:pt x="2741944" y="113349"/>
                  </a:lnTo>
                  <a:lnTo>
                    <a:pt x="2704444" y="88017"/>
                  </a:lnTo>
                  <a:lnTo>
                    <a:pt x="2664964" y="65572"/>
                  </a:lnTo>
                  <a:lnTo>
                    <a:pt x="2623655" y="46166"/>
                  </a:lnTo>
                  <a:lnTo>
                    <a:pt x="2580668" y="29949"/>
                  </a:lnTo>
                  <a:lnTo>
                    <a:pt x="2536154" y="17073"/>
                  </a:lnTo>
                  <a:lnTo>
                    <a:pt x="2490265" y="7688"/>
                  </a:lnTo>
                  <a:lnTo>
                    <a:pt x="2443152" y="1947"/>
                  </a:lnTo>
                  <a:lnTo>
                    <a:pt x="2394966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16936" y="4436364"/>
              <a:ext cx="2982595" cy="1729739"/>
            </a:xfrm>
            <a:custGeom>
              <a:avLst/>
              <a:gdLst/>
              <a:ahLst/>
              <a:cxnLst/>
              <a:rect l="l" t="t" r="r" b="b"/>
              <a:pathLst>
                <a:path w="2982595" h="1729739">
                  <a:moveTo>
                    <a:pt x="0" y="587502"/>
                  </a:moveTo>
                  <a:lnTo>
                    <a:pt x="1947" y="539315"/>
                  </a:lnTo>
                  <a:lnTo>
                    <a:pt x="7688" y="492202"/>
                  </a:lnTo>
                  <a:lnTo>
                    <a:pt x="17073" y="446313"/>
                  </a:lnTo>
                  <a:lnTo>
                    <a:pt x="29949" y="401799"/>
                  </a:lnTo>
                  <a:lnTo>
                    <a:pt x="46166" y="358812"/>
                  </a:lnTo>
                  <a:lnTo>
                    <a:pt x="65572" y="317503"/>
                  </a:lnTo>
                  <a:lnTo>
                    <a:pt x="88017" y="278023"/>
                  </a:lnTo>
                  <a:lnTo>
                    <a:pt x="113349" y="240523"/>
                  </a:lnTo>
                  <a:lnTo>
                    <a:pt x="141416" y="205155"/>
                  </a:lnTo>
                  <a:lnTo>
                    <a:pt x="172069" y="172069"/>
                  </a:lnTo>
                  <a:lnTo>
                    <a:pt x="205155" y="141416"/>
                  </a:lnTo>
                  <a:lnTo>
                    <a:pt x="240523" y="113349"/>
                  </a:lnTo>
                  <a:lnTo>
                    <a:pt x="278023" y="88017"/>
                  </a:lnTo>
                  <a:lnTo>
                    <a:pt x="317503" y="65572"/>
                  </a:lnTo>
                  <a:lnTo>
                    <a:pt x="358812" y="46166"/>
                  </a:lnTo>
                  <a:lnTo>
                    <a:pt x="401799" y="29949"/>
                  </a:lnTo>
                  <a:lnTo>
                    <a:pt x="446313" y="17073"/>
                  </a:lnTo>
                  <a:lnTo>
                    <a:pt x="492202" y="7688"/>
                  </a:lnTo>
                  <a:lnTo>
                    <a:pt x="539315" y="1947"/>
                  </a:lnTo>
                  <a:lnTo>
                    <a:pt x="587501" y="0"/>
                  </a:lnTo>
                  <a:lnTo>
                    <a:pt x="2394966" y="0"/>
                  </a:lnTo>
                  <a:lnTo>
                    <a:pt x="2443152" y="1947"/>
                  </a:lnTo>
                  <a:lnTo>
                    <a:pt x="2490265" y="7688"/>
                  </a:lnTo>
                  <a:lnTo>
                    <a:pt x="2536154" y="17073"/>
                  </a:lnTo>
                  <a:lnTo>
                    <a:pt x="2580668" y="29949"/>
                  </a:lnTo>
                  <a:lnTo>
                    <a:pt x="2623655" y="46166"/>
                  </a:lnTo>
                  <a:lnTo>
                    <a:pt x="2664964" y="65572"/>
                  </a:lnTo>
                  <a:lnTo>
                    <a:pt x="2704444" y="88017"/>
                  </a:lnTo>
                  <a:lnTo>
                    <a:pt x="2741944" y="113349"/>
                  </a:lnTo>
                  <a:lnTo>
                    <a:pt x="2777312" y="141416"/>
                  </a:lnTo>
                  <a:lnTo>
                    <a:pt x="2810398" y="172069"/>
                  </a:lnTo>
                  <a:lnTo>
                    <a:pt x="2841051" y="205155"/>
                  </a:lnTo>
                  <a:lnTo>
                    <a:pt x="2869118" y="240523"/>
                  </a:lnTo>
                  <a:lnTo>
                    <a:pt x="2894450" y="278023"/>
                  </a:lnTo>
                  <a:lnTo>
                    <a:pt x="2916895" y="317503"/>
                  </a:lnTo>
                  <a:lnTo>
                    <a:pt x="2936301" y="358812"/>
                  </a:lnTo>
                  <a:lnTo>
                    <a:pt x="2952518" y="401799"/>
                  </a:lnTo>
                  <a:lnTo>
                    <a:pt x="2965394" y="446313"/>
                  </a:lnTo>
                  <a:lnTo>
                    <a:pt x="2974779" y="492202"/>
                  </a:lnTo>
                  <a:lnTo>
                    <a:pt x="2980520" y="539315"/>
                  </a:lnTo>
                  <a:lnTo>
                    <a:pt x="2982467" y="587502"/>
                  </a:lnTo>
                  <a:lnTo>
                    <a:pt x="2982467" y="1142238"/>
                  </a:lnTo>
                  <a:lnTo>
                    <a:pt x="2980520" y="1190422"/>
                  </a:lnTo>
                  <a:lnTo>
                    <a:pt x="2974779" y="1237534"/>
                  </a:lnTo>
                  <a:lnTo>
                    <a:pt x="2965394" y="1283422"/>
                  </a:lnTo>
                  <a:lnTo>
                    <a:pt x="2952518" y="1327935"/>
                  </a:lnTo>
                  <a:lnTo>
                    <a:pt x="2936301" y="1370921"/>
                  </a:lnTo>
                  <a:lnTo>
                    <a:pt x="2916895" y="1412230"/>
                  </a:lnTo>
                  <a:lnTo>
                    <a:pt x="2894450" y="1451710"/>
                  </a:lnTo>
                  <a:lnTo>
                    <a:pt x="2869118" y="1489210"/>
                  </a:lnTo>
                  <a:lnTo>
                    <a:pt x="2841051" y="1524579"/>
                  </a:lnTo>
                  <a:lnTo>
                    <a:pt x="2810398" y="1557666"/>
                  </a:lnTo>
                  <a:lnTo>
                    <a:pt x="2777312" y="1588319"/>
                  </a:lnTo>
                  <a:lnTo>
                    <a:pt x="2741944" y="1616387"/>
                  </a:lnTo>
                  <a:lnTo>
                    <a:pt x="2704444" y="1641719"/>
                  </a:lnTo>
                  <a:lnTo>
                    <a:pt x="2664964" y="1664164"/>
                  </a:lnTo>
                  <a:lnTo>
                    <a:pt x="2623655" y="1683571"/>
                  </a:lnTo>
                  <a:lnTo>
                    <a:pt x="2580668" y="1699789"/>
                  </a:lnTo>
                  <a:lnTo>
                    <a:pt x="2536154" y="1712665"/>
                  </a:lnTo>
                  <a:lnTo>
                    <a:pt x="2490265" y="1722050"/>
                  </a:lnTo>
                  <a:lnTo>
                    <a:pt x="2443152" y="1727792"/>
                  </a:lnTo>
                  <a:lnTo>
                    <a:pt x="2394966" y="1729740"/>
                  </a:lnTo>
                  <a:lnTo>
                    <a:pt x="587501" y="1729740"/>
                  </a:lnTo>
                  <a:lnTo>
                    <a:pt x="539315" y="1727792"/>
                  </a:lnTo>
                  <a:lnTo>
                    <a:pt x="492202" y="1722050"/>
                  </a:lnTo>
                  <a:lnTo>
                    <a:pt x="446313" y="1712665"/>
                  </a:lnTo>
                  <a:lnTo>
                    <a:pt x="401799" y="1699789"/>
                  </a:lnTo>
                  <a:lnTo>
                    <a:pt x="358812" y="1683571"/>
                  </a:lnTo>
                  <a:lnTo>
                    <a:pt x="317503" y="1664164"/>
                  </a:lnTo>
                  <a:lnTo>
                    <a:pt x="278023" y="1641719"/>
                  </a:lnTo>
                  <a:lnTo>
                    <a:pt x="240523" y="1616387"/>
                  </a:lnTo>
                  <a:lnTo>
                    <a:pt x="205155" y="1588319"/>
                  </a:lnTo>
                  <a:lnTo>
                    <a:pt x="172069" y="1557666"/>
                  </a:lnTo>
                  <a:lnTo>
                    <a:pt x="141416" y="1524579"/>
                  </a:lnTo>
                  <a:lnTo>
                    <a:pt x="113349" y="1489210"/>
                  </a:lnTo>
                  <a:lnTo>
                    <a:pt x="88017" y="1451710"/>
                  </a:lnTo>
                  <a:lnTo>
                    <a:pt x="65572" y="1412230"/>
                  </a:lnTo>
                  <a:lnTo>
                    <a:pt x="46166" y="1370921"/>
                  </a:lnTo>
                  <a:lnTo>
                    <a:pt x="29949" y="1327935"/>
                  </a:lnTo>
                  <a:lnTo>
                    <a:pt x="17073" y="1283422"/>
                  </a:lnTo>
                  <a:lnTo>
                    <a:pt x="7688" y="1237534"/>
                  </a:lnTo>
                  <a:lnTo>
                    <a:pt x="1947" y="1190422"/>
                  </a:lnTo>
                  <a:lnTo>
                    <a:pt x="0" y="1142238"/>
                  </a:lnTo>
                  <a:lnTo>
                    <a:pt x="0" y="587502"/>
                  </a:lnTo>
                  <a:close/>
                </a:path>
              </a:pathLst>
            </a:custGeom>
            <a:ln w="9143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246880" y="4564865"/>
            <a:ext cx="246659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●"/>
              <a:tabLst>
                <a:tab pos="160655" algn="l"/>
              </a:tabLst>
            </a:pPr>
            <a:r>
              <a:rPr lang="fr-FR" sz="1400" b="1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Concepteur</a:t>
            </a: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sz="1400" b="1" spc="-7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supports 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pédagogiques</a:t>
            </a:r>
            <a:r>
              <a:rPr sz="1400" b="1" spc="-4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FOAD</a:t>
            </a:r>
            <a:endParaRPr sz="1400" dirty="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spcBef>
                <a:spcPts val="5"/>
              </a:spcBef>
              <a:buChar char="●"/>
              <a:tabLst>
                <a:tab pos="160655" algn="l"/>
              </a:tabLst>
            </a:pP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Webmaster</a:t>
            </a:r>
            <a:endParaRPr sz="1400" dirty="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Référenceur</a:t>
            </a:r>
            <a:r>
              <a:rPr sz="1400" b="1" spc="-4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/</a:t>
            </a: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rédacteur</a:t>
            </a:r>
            <a:r>
              <a:rPr lang="fr-FR" sz="1400" b="1" spc="254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web</a:t>
            </a:r>
            <a:endParaRPr sz="1400" dirty="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Localisateur</a:t>
            </a:r>
            <a:endParaRPr sz="1400" dirty="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Community</a:t>
            </a:r>
            <a:r>
              <a:rPr sz="1400" b="1" spc="-4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manager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893308" y="4293095"/>
            <a:ext cx="2501265" cy="1172210"/>
            <a:chOff x="5893308" y="4293095"/>
            <a:chExt cx="2501265" cy="1172210"/>
          </a:xfrm>
        </p:grpSpPr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93308" y="4293095"/>
              <a:ext cx="2500884" cy="117196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77128" y="4358652"/>
              <a:ext cx="2237231" cy="109421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940552" y="4317492"/>
              <a:ext cx="2411095" cy="1082040"/>
            </a:xfrm>
            <a:custGeom>
              <a:avLst/>
              <a:gdLst/>
              <a:ahLst/>
              <a:cxnLst/>
              <a:rect l="l" t="t" r="r" b="b"/>
              <a:pathLst>
                <a:path w="2411095" h="1082039">
                  <a:moveTo>
                    <a:pt x="2086228" y="0"/>
                  </a:moveTo>
                  <a:lnTo>
                    <a:pt x="324738" y="0"/>
                  </a:lnTo>
                  <a:lnTo>
                    <a:pt x="276756" y="3521"/>
                  </a:lnTo>
                  <a:lnTo>
                    <a:pt x="230958" y="13751"/>
                  </a:lnTo>
                  <a:lnTo>
                    <a:pt x="187847" y="30186"/>
                  </a:lnTo>
                  <a:lnTo>
                    <a:pt x="147925" y="52323"/>
                  </a:lnTo>
                  <a:lnTo>
                    <a:pt x="111696" y="79661"/>
                  </a:lnTo>
                  <a:lnTo>
                    <a:pt x="79661" y="111696"/>
                  </a:lnTo>
                  <a:lnTo>
                    <a:pt x="52323" y="147925"/>
                  </a:lnTo>
                  <a:lnTo>
                    <a:pt x="30186" y="187847"/>
                  </a:lnTo>
                  <a:lnTo>
                    <a:pt x="13751" y="230958"/>
                  </a:lnTo>
                  <a:lnTo>
                    <a:pt x="3521" y="276756"/>
                  </a:lnTo>
                  <a:lnTo>
                    <a:pt x="0" y="324738"/>
                  </a:lnTo>
                  <a:lnTo>
                    <a:pt x="0" y="757300"/>
                  </a:lnTo>
                  <a:lnTo>
                    <a:pt x="3521" y="805283"/>
                  </a:lnTo>
                  <a:lnTo>
                    <a:pt x="13751" y="851081"/>
                  </a:lnTo>
                  <a:lnTo>
                    <a:pt x="30186" y="894192"/>
                  </a:lnTo>
                  <a:lnTo>
                    <a:pt x="52323" y="934114"/>
                  </a:lnTo>
                  <a:lnTo>
                    <a:pt x="79661" y="970343"/>
                  </a:lnTo>
                  <a:lnTo>
                    <a:pt x="111696" y="1002378"/>
                  </a:lnTo>
                  <a:lnTo>
                    <a:pt x="147925" y="1029716"/>
                  </a:lnTo>
                  <a:lnTo>
                    <a:pt x="187847" y="1051853"/>
                  </a:lnTo>
                  <a:lnTo>
                    <a:pt x="230958" y="1068288"/>
                  </a:lnTo>
                  <a:lnTo>
                    <a:pt x="276756" y="1078518"/>
                  </a:lnTo>
                  <a:lnTo>
                    <a:pt x="324738" y="1082039"/>
                  </a:lnTo>
                  <a:lnTo>
                    <a:pt x="2086228" y="1082039"/>
                  </a:lnTo>
                  <a:lnTo>
                    <a:pt x="2134211" y="1078518"/>
                  </a:lnTo>
                  <a:lnTo>
                    <a:pt x="2180009" y="1068288"/>
                  </a:lnTo>
                  <a:lnTo>
                    <a:pt x="2223120" y="1051853"/>
                  </a:lnTo>
                  <a:lnTo>
                    <a:pt x="2263042" y="1029716"/>
                  </a:lnTo>
                  <a:lnTo>
                    <a:pt x="2299271" y="1002378"/>
                  </a:lnTo>
                  <a:lnTo>
                    <a:pt x="2331306" y="970343"/>
                  </a:lnTo>
                  <a:lnTo>
                    <a:pt x="2358644" y="934114"/>
                  </a:lnTo>
                  <a:lnTo>
                    <a:pt x="2380781" y="894192"/>
                  </a:lnTo>
                  <a:lnTo>
                    <a:pt x="2397216" y="851081"/>
                  </a:lnTo>
                  <a:lnTo>
                    <a:pt x="2407446" y="805283"/>
                  </a:lnTo>
                  <a:lnTo>
                    <a:pt x="2410968" y="757300"/>
                  </a:lnTo>
                  <a:lnTo>
                    <a:pt x="2410968" y="324738"/>
                  </a:lnTo>
                  <a:lnTo>
                    <a:pt x="2407446" y="276756"/>
                  </a:lnTo>
                  <a:lnTo>
                    <a:pt x="2397216" y="230958"/>
                  </a:lnTo>
                  <a:lnTo>
                    <a:pt x="2380781" y="187847"/>
                  </a:lnTo>
                  <a:lnTo>
                    <a:pt x="2358644" y="147925"/>
                  </a:lnTo>
                  <a:lnTo>
                    <a:pt x="2331306" y="111696"/>
                  </a:lnTo>
                  <a:lnTo>
                    <a:pt x="2299271" y="79661"/>
                  </a:lnTo>
                  <a:lnTo>
                    <a:pt x="2263042" y="52323"/>
                  </a:lnTo>
                  <a:lnTo>
                    <a:pt x="2223120" y="30186"/>
                  </a:lnTo>
                  <a:lnTo>
                    <a:pt x="2180009" y="13751"/>
                  </a:lnTo>
                  <a:lnTo>
                    <a:pt x="2134211" y="3521"/>
                  </a:lnTo>
                  <a:lnTo>
                    <a:pt x="2086228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40552" y="4317492"/>
              <a:ext cx="2411095" cy="1082040"/>
            </a:xfrm>
            <a:custGeom>
              <a:avLst/>
              <a:gdLst/>
              <a:ahLst/>
              <a:cxnLst/>
              <a:rect l="l" t="t" r="r" b="b"/>
              <a:pathLst>
                <a:path w="2411095" h="1082039">
                  <a:moveTo>
                    <a:pt x="0" y="324738"/>
                  </a:moveTo>
                  <a:lnTo>
                    <a:pt x="3521" y="276756"/>
                  </a:lnTo>
                  <a:lnTo>
                    <a:pt x="13751" y="230958"/>
                  </a:lnTo>
                  <a:lnTo>
                    <a:pt x="30186" y="187847"/>
                  </a:lnTo>
                  <a:lnTo>
                    <a:pt x="52323" y="147925"/>
                  </a:lnTo>
                  <a:lnTo>
                    <a:pt x="79661" y="111696"/>
                  </a:lnTo>
                  <a:lnTo>
                    <a:pt x="111696" y="79661"/>
                  </a:lnTo>
                  <a:lnTo>
                    <a:pt x="147925" y="52323"/>
                  </a:lnTo>
                  <a:lnTo>
                    <a:pt x="187847" y="30186"/>
                  </a:lnTo>
                  <a:lnTo>
                    <a:pt x="230958" y="13751"/>
                  </a:lnTo>
                  <a:lnTo>
                    <a:pt x="276756" y="3521"/>
                  </a:lnTo>
                  <a:lnTo>
                    <a:pt x="324738" y="0"/>
                  </a:lnTo>
                  <a:lnTo>
                    <a:pt x="2086228" y="0"/>
                  </a:lnTo>
                  <a:lnTo>
                    <a:pt x="2134211" y="3521"/>
                  </a:lnTo>
                  <a:lnTo>
                    <a:pt x="2180009" y="13751"/>
                  </a:lnTo>
                  <a:lnTo>
                    <a:pt x="2223120" y="30186"/>
                  </a:lnTo>
                  <a:lnTo>
                    <a:pt x="2263042" y="52323"/>
                  </a:lnTo>
                  <a:lnTo>
                    <a:pt x="2299271" y="79661"/>
                  </a:lnTo>
                  <a:lnTo>
                    <a:pt x="2331306" y="111696"/>
                  </a:lnTo>
                  <a:lnTo>
                    <a:pt x="2358644" y="147925"/>
                  </a:lnTo>
                  <a:lnTo>
                    <a:pt x="2380781" y="187847"/>
                  </a:lnTo>
                  <a:lnTo>
                    <a:pt x="2397216" y="230958"/>
                  </a:lnTo>
                  <a:lnTo>
                    <a:pt x="2407446" y="276756"/>
                  </a:lnTo>
                  <a:lnTo>
                    <a:pt x="2410968" y="324738"/>
                  </a:lnTo>
                  <a:lnTo>
                    <a:pt x="2410968" y="757300"/>
                  </a:lnTo>
                  <a:lnTo>
                    <a:pt x="2407446" y="805283"/>
                  </a:lnTo>
                  <a:lnTo>
                    <a:pt x="2397216" y="851081"/>
                  </a:lnTo>
                  <a:lnTo>
                    <a:pt x="2380781" y="894192"/>
                  </a:lnTo>
                  <a:lnTo>
                    <a:pt x="2358644" y="934114"/>
                  </a:lnTo>
                  <a:lnTo>
                    <a:pt x="2331306" y="970343"/>
                  </a:lnTo>
                  <a:lnTo>
                    <a:pt x="2299271" y="1002378"/>
                  </a:lnTo>
                  <a:lnTo>
                    <a:pt x="2263042" y="1029716"/>
                  </a:lnTo>
                  <a:lnTo>
                    <a:pt x="2223120" y="1051853"/>
                  </a:lnTo>
                  <a:lnTo>
                    <a:pt x="2180009" y="1068288"/>
                  </a:lnTo>
                  <a:lnTo>
                    <a:pt x="2134211" y="1078518"/>
                  </a:lnTo>
                  <a:lnTo>
                    <a:pt x="2086228" y="1082039"/>
                  </a:lnTo>
                  <a:lnTo>
                    <a:pt x="324738" y="1082039"/>
                  </a:lnTo>
                  <a:lnTo>
                    <a:pt x="276756" y="1078518"/>
                  </a:lnTo>
                  <a:lnTo>
                    <a:pt x="230958" y="1068288"/>
                  </a:lnTo>
                  <a:lnTo>
                    <a:pt x="187847" y="1051853"/>
                  </a:lnTo>
                  <a:lnTo>
                    <a:pt x="147925" y="1029716"/>
                  </a:lnTo>
                  <a:lnTo>
                    <a:pt x="111696" y="1002378"/>
                  </a:lnTo>
                  <a:lnTo>
                    <a:pt x="79661" y="970343"/>
                  </a:lnTo>
                  <a:lnTo>
                    <a:pt x="52323" y="934114"/>
                  </a:lnTo>
                  <a:lnTo>
                    <a:pt x="30186" y="894192"/>
                  </a:lnTo>
                  <a:lnTo>
                    <a:pt x="13751" y="851081"/>
                  </a:lnTo>
                  <a:lnTo>
                    <a:pt x="3521" y="805283"/>
                  </a:lnTo>
                  <a:lnTo>
                    <a:pt x="0" y="757300"/>
                  </a:lnTo>
                  <a:lnTo>
                    <a:pt x="0" y="324738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115303" y="4408170"/>
            <a:ext cx="1971039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00"/>
              </a:spcBef>
              <a:buChar char="●"/>
              <a:tabLst>
                <a:tab pos="160655" algn="l"/>
              </a:tabLst>
            </a:pP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RH</a:t>
            </a:r>
            <a:endParaRPr sz="14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spcBef>
                <a:spcPts val="5"/>
              </a:spcBef>
              <a:buChar char="●"/>
              <a:tabLst>
                <a:tab pos="160655" algn="l"/>
              </a:tabLst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Commerce</a:t>
            </a:r>
            <a:r>
              <a:rPr sz="1400" b="1" spc="-6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international</a:t>
            </a:r>
            <a:endParaRPr sz="14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Marketing/vente</a:t>
            </a:r>
            <a:endParaRPr sz="14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Logistique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964873" y="1514764"/>
            <a:ext cx="2647511" cy="2036918"/>
            <a:chOff x="3012948" y="1566672"/>
            <a:chExt cx="2539365" cy="1927860"/>
          </a:xfrm>
        </p:grpSpPr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12948" y="1566672"/>
              <a:ext cx="2538983" cy="192786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15640" y="1690116"/>
              <a:ext cx="2115312" cy="173431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060192" y="1591056"/>
              <a:ext cx="2449195" cy="1838325"/>
            </a:xfrm>
            <a:custGeom>
              <a:avLst/>
              <a:gdLst/>
              <a:ahLst/>
              <a:cxnLst/>
              <a:rect l="l" t="t" r="r" b="b"/>
              <a:pathLst>
                <a:path w="2449195" h="1838325">
                  <a:moveTo>
                    <a:pt x="1721231" y="0"/>
                  </a:moveTo>
                  <a:lnTo>
                    <a:pt x="727836" y="0"/>
                  </a:lnTo>
                  <a:lnTo>
                    <a:pt x="679983" y="1548"/>
                  </a:lnTo>
                  <a:lnTo>
                    <a:pt x="632956" y="6129"/>
                  </a:lnTo>
                  <a:lnTo>
                    <a:pt x="586851" y="13646"/>
                  </a:lnTo>
                  <a:lnTo>
                    <a:pt x="541764" y="24004"/>
                  </a:lnTo>
                  <a:lnTo>
                    <a:pt x="497791" y="37107"/>
                  </a:lnTo>
                  <a:lnTo>
                    <a:pt x="455028" y="52859"/>
                  </a:lnTo>
                  <a:lnTo>
                    <a:pt x="413570" y="71163"/>
                  </a:lnTo>
                  <a:lnTo>
                    <a:pt x="373515" y="91925"/>
                  </a:lnTo>
                  <a:lnTo>
                    <a:pt x="334957" y="115047"/>
                  </a:lnTo>
                  <a:lnTo>
                    <a:pt x="297993" y="140435"/>
                  </a:lnTo>
                  <a:lnTo>
                    <a:pt x="262719" y="167992"/>
                  </a:lnTo>
                  <a:lnTo>
                    <a:pt x="229230" y="197622"/>
                  </a:lnTo>
                  <a:lnTo>
                    <a:pt x="197622" y="229230"/>
                  </a:lnTo>
                  <a:lnTo>
                    <a:pt x="167992" y="262719"/>
                  </a:lnTo>
                  <a:lnTo>
                    <a:pt x="140435" y="297993"/>
                  </a:lnTo>
                  <a:lnTo>
                    <a:pt x="115047" y="334957"/>
                  </a:lnTo>
                  <a:lnTo>
                    <a:pt x="91925" y="373515"/>
                  </a:lnTo>
                  <a:lnTo>
                    <a:pt x="71163" y="413570"/>
                  </a:lnTo>
                  <a:lnTo>
                    <a:pt x="52859" y="455028"/>
                  </a:lnTo>
                  <a:lnTo>
                    <a:pt x="37107" y="497791"/>
                  </a:lnTo>
                  <a:lnTo>
                    <a:pt x="24004" y="541764"/>
                  </a:lnTo>
                  <a:lnTo>
                    <a:pt x="13646" y="586851"/>
                  </a:lnTo>
                  <a:lnTo>
                    <a:pt x="6129" y="632956"/>
                  </a:lnTo>
                  <a:lnTo>
                    <a:pt x="1548" y="679983"/>
                  </a:lnTo>
                  <a:lnTo>
                    <a:pt x="0" y="727837"/>
                  </a:lnTo>
                  <a:lnTo>
                    <a:pt x="0" y="1110107"/>
                  </a:lnTo>
                  <a:lnTo>
                    <a:pt x="1548" y="1157960"/>
                  </a:lnTo>
                  <a:lnTo>
                    <a:pt x="6129" y="1204987"/>
                  </a:lnTo>
                  <a:lnTo>
                    <a:pt x="13646" y="1251092"/>
                  </a:lnTo>
                  <a:lnTo>
                    <a:pt x="24004" y="1296179"/>
                  </a:lnTo>
                  <a:lnTo>
                    <a:pt x="37107" y="1340152"/>
                  </a:lnTo>
                  <a:lnTo>
                    <a:pt x="52859" y="1382915"/>
                  </a:lnTo>
                  <a:lnTo>
                    <a:pt x="71163" y="1424373"/>
                  </a:lnTo>
                  <a:lnTo>
                    <a:pt x="91925" y="1464428"/>
                  </a:lnTo>
                  <a:lnTo>
                    <a:pt x="115047" y="1502986"/>
                  </a:lnTo>
                  <a:lnTo>
                    <a:pt x="140435" y="1539950"/>
                  </a:lnTo>
                  <a:lnTo>
                    <a:pt x="167992" y="1575224"/>
                  </a:lnTo>
                  <a:lnTo>
                    <a:pt x="197622" y="1608713"/>
                  </a:lnTo>
                  <a:lnTo>
                    <a:pt x="229230" y="1640321"/>
                  </a:lnTo>
                  <a:lnTo>
                    <a:pt x="262719" y="1669951"/>
                  </a:lnTo>
                  <a:lnTo>
                    <a:pt x="297993" y="1697508"/>
                  </a:lnTo>
                  <a:lnTo>
                    <a:pt x="334957" y="1722896"/>
                  </a:lnTo>
                  <a:lnTo>
                    <a:pt x="373515" y="1746018"/>
                  </a:lnTo>
                  <a:lnTo>
                    <a:pt x="413570" y="1766780"/>
                  </a:lnTo>
                  <a:lnTo>
                    <a:pt x="455028" y="1785084"/>
                  </a:lnTo>
                  <a:lnTo>
                    <a:pt x="497791" y="1800836"/>
                  </a:lnTo>
                  <a:lnTo>
                    <a:pt x="541764" y="1813939"/>
                  </a:lnTo>
                  <a:lnTo>
                    <a:pt x="586851" y="1824297"/>
                  </a:lnTo>
                  <a:lnTo>
                    <a:pt x="632956" y="1831814"/>
                  </a:lnTo>
                  <a:lnTo>
                    <a:pt x="679983" y="1836395"/>
                  </a:lnTo>
                  <a:lnTo>
                    <a:pt x="727836" y="1837944"/>
                  </a:lnTo>
                  <a:lnTo>
                    <a:pt x="1721231" y="1837944"/>
                  </a:lnTo>
                  <a:lnTo>
                    <a:pt x="1769084" y="1836395"/>
                  </a:lnTo>
                  <a:lnTo>
                    <a:pt x="1816111" y="1831814"/>
                  </a:lnTo>
                  <a:lnTo>
                    <a:pt x="1862216" y="1824297"/>
                  </a:lnTo>
                  <a:lnTo>
                    <a:pt x="1907303" y="1813939"/>
                  </a:lnTo>
                  <a:lnTo>
                    <a:pt x="1951276" y="1800836"/>
                  </a:lnTo>
                  <a:lnTo>
                    <a:pt x="1994039" y="1785084"/>
                  </a:lnTo>
                  <a:lnTo>
                    <a:pt x="2035497" y="1766780"/>
                  </a:lnTo>
                  <a:lnTo>
                    <a:pt x="2075552" y="1746018"/>
                  </a:lnTo>
                  <a:lnTo>
                    <a:pt x="2114110" y="1722896"/>
                  </a:lnTo>
                  <a:lnTo>
                    <a:pt x="2151074" y="1697508"/>
                  </a:lnTo>
                  <a:lnTo>
                    <a:pt x="2186348" y="1669951"/>
                  </a:lnTo>
                  <a:lnTo>
                    <a:pt x="2219837" y="1640321"/>
                  </a:lnTo>
                  <a:lnTo>
                    <a:pt x="2251445" y="1608713"/>
                  </a:lnTo>
                  <a:lnTo>
                    <a:pt x="2281075" y="1575224"/>
                  </a:lnTo>
                  <a:lnTo>
                    <a:pt x="2308632" y="1539950"/>
                  </a:lnTo>
                  <a:lnTo>
                    <a:pt x="2334020" y="1502986"/>
                  </a:lnTo>
                  <a:lnTo>
                    <a:pt x="2357142" y="1464428"/>
                  </a:lnTo>
                  <a:lnTo>
                    <a:pt x="2377904" y="1424373"/>
                  </a:lnTo>
                  <a:lnTo>
                    <a:pt x="2396208" y="1382915"/>
                  </a:lnTo>
                  <a:lnTo>
                    <a:pt x="2411960" y="1340152"/>
                  </a:lnTo>
                  <a:lnTo>
                    <a:pt x="2425063" y="1296179"/>
                  </a:lnTo>
                  <a:lnTo>
                    <a:pt x="2435421" y="1251092"/>
                  </a:lnTo>
                  <a:lnTo>
                    <a:pt x="2442938" y="1204987"/>
                  </a:lnTo>
                  <a:lnTo>
                    <a:pt x="2447519" y="1157960"/>
                  </a:lnTo>
                  <a:lnTo>
                    <a:pt x="2449068" y="1110107"/>
                  </a:lnTo>
                  <a:lnTo>
                    <a:pt x="2449068" y="727837"/>
                  </a:lnTo>
                  <a:lnTo>
                    <a:pt x="2447519" y="679983"/>
                  </a:lnTo>
                  <a:lnTo>
                    <a:pt x="2442938" y="632956"/>
                  </a:lnTo>
                  <a:lnTo>
                    <a:pt x="2435421" y="586851"/>
                  </a:lnTo>
                  <a:lnTo>
                    <a:pt x="2425063" y="541764"/>
                  </a:lnTo>
                  <a:lnTo>
                    <a:pt x="2411960" y="497791"/>
                  </a:lnTo>
                  <a:lnTo>
                    <a:pt x="2396208" y="455028"/>
                  </a:lnTo>
                  <a:lnTo>
                    <a:pt x="2377904" y="413570"/>
                  </a:lnTo>
                  <a:lnTo>
                    <a:pt x="2357142" y="373515"/>
                  </a:lnTo>
                  <a:lnTo>
                    <a:pt x="2334020" y="334957"/>
                  </a:lnTo>
                  <a:lnTo>
                    <a:pt x="2308632" y="297993"/>
                  </a:lnTo>
                  <a:lnTo>
                    <a:pt x="2281075" y="262719"/>
                  </a:lnTo>
                  <a:lnTo>
                    <a:pt x="2251445" y="229230"/>
                  </a:lnTo>
                  <a:lnTo>
                    <a:pt x="2219837" y="197622"/>
                  </a:lnTo>
                  <a:lnTo>
                    <a:pt x="2186348" y="167992"/>
                  </a:lnTo>
                  <a:lnTo>
                    <a:pt x="2151074" y="140435"/>
                  </a:lnTo>
                  <a:lnTo>
                    <a:pt x="2114110" y="115047"/>
                  </a:lnTo>
                  <a:lnTo>
                    <a:pt x="2075552" y="91925"/>
                  </a:lnTo>
                  <a:lnTo>
                    <a:pt x="2035497" y="71163"/>
                  </a:lnTo>
                  <a:lnTo>
                    <a:pt x="1994039" y="52859"/>
                  </a:lnTo>
                  <a:lnTo>
                    <a:pt x="1951276" y="37107"/>
                  </a:lnTo>
                  <a:lnTo>
                    <a:pt x="1907303" y="24004"/>
                  </a:lnTo>
                  <a:lnTo>
                    <a:pt x="1862216" y="13646"/>
                  </a:lnTo>
                  <a:lnTo>
                    <a:pt x="1816111" y="6129"/>
                  </a:lnTo>
                  <a:lnTo>
                    <a:pt x="1769084" y="1548"/>
                  </a:lnTo>
                  <a:lnTo>
                    <a:pt x="1721231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60192" y="1591056"/>
              <a:ext cx="2449195" cy="1838325"/>
            </a:xfrm>
            <a:custGeom>
              <a:avLst/>
              <a:gdLst/>
              <a:ahLst/>
              <a:cxnLst/>
              <a:rect l="l" t="t" r="r" b="b"/>
              <a:pathLst>
                <a:path w="2449195" h="1838325">
                  <a:moveTo>
                    <a:pt x="0" y="727837"/>
                  </a:moveTo>
                  <a:lnTo>
                    <a:pt x="1548" y="679983"/>
                  </a:lnTo>
                  <a:lnTo>
                    <a:pt x="6129" y="632956"/>
                  </a:lnTo>
                  <a:lnTo>
                    <a:pt x="13646" y="586851"/>
                  </a:lnTo>
                  <a:lnTo>
                    <a:pt x="24004" y="541764"/>
                  </a:lnTo>
                  <a:lnTo>
                    <a:pt x="37107" y="497791"/>
                  </a:lnTo>
                  <a:lnTo>
                    <a:pt x="52859" y="455028"/>
                  </a:lnTo>
                  <a:lnTo>
                    <a:pt x="71163" y="413570"/>
                  </a:lnTo>
                  <a:lnTo>
                    <a:pt x="91925" y="373515"/>
                  </a:lnTo>
                  <a:lnTo>
                    <a:pt x="115047" y="334957"/>
                  </a:lnTo>
                  <a:lnTo>
                    <a:pt x="140435" y="297993"/>
                  </a:lnTo>
                  <a:lnTo>
                    <a:pt x="167992" y="262719"/>
                  </a:lnTo>
                  <a:lnTo>
                    <a:pt x="197622" y="229230"/>
                  </a:lnTo>
                  <a:lnTo>
                    <a:pt x="229230" y="197622"/>
                  </a:lnTo>
                  <a:lnTo>
                    <a:pt x="262719" y="167992"/>
                  </a:lnTo>
                  <a:lnTo>
                    <a:pt x="297993" y="140435"/>
                  </a:lnTo>
                  <a:lnTo>
                    <a:pt x="334957" y="115047"/>
                  </a:lnTo>
                  <a:lnTo>
                    <a:pt x="373515" y="91925"/>
                  </a:lnTo>
                  <a:lnTo>
                    <a:pt x="413570" y="71163"/>
                  </a:lnTo>
                  <a:lnTo>
                    <a:pt x="455028" y="52859"/>
                  </a:lnTo>
                  <a:lnTo>
                    <a:pt x="497791" y="37107"/>
                  </a:lnTo>
                  <a:lnTo>
                    <a:pt x="541764" y="24004"/>
                  </a:lnTo>
                  <a:lnTo>
                    <a:pt x="586851" y="13646"/>
                  </a:lnTo>
                  <a:lnTo>
                    <a:pt x="632956" y="6129"/>
                  </a:lnTo>
                  <a:lnTo>
                    <a:pt x="679983" y="1548"/>
                  </a:lnTo>
                  <a:lnTo>
                    <a:pt x="727836" y="0"/>
                  </a:lnTo>
                  <a:lnTo>
                    <a:pt x="1721231" y="0"/>
                  </a:lnTo>
                  <a:lnTo>
                    <a:pt x="1769084" y="1548"/>
                  </a:lnTo>
                  <a:lnTo>
                    <a:pt x="1816111" y="6129"/>
                  </a:lnTo>
                  <a:lnTo>
                    <a:pt x="1862216" y="13646"/>
                  </a:lnTo>
                  <a:lnTo>
                    <a:pt x="1907303" y="24004"/>
                  </a:lnTo>
                  <a:lnTo>
                    <a:pt x="1951276" y="37107"/>
                  </a:lnTo>
                  <a:lnTo>
                    <a:pt x="1994039" y="52859"/>
                  </a:lnTo>
                  <a:lnTo>
                    <a:pt x="2035497" y="71163"/>
                  </a:lnTo>
                  <a:lnTo>
                    <a:pt x="2075552" y="91925"/>
                  </a:lnTo>
                  <a:lnTo>
                    <a:pt x="2114110" y="115047"/>
                  </a:lnTo>
                  <a:lnTo>
                    <a:pt x="2151074" y="140435"/>
                  </a:lnTo>
                  <a:lnTo>
                    <a:pt x="2186348" y="167992"/>
                  </a:lnTo>
                  <a:lnTo>
                    <a:pt x="2219837" y="197622"/>
                  </a:lnTo>
                  <a:lnTo>
                    <a:pt x="2251445" y="229230"/>
                  </a:lnTo>
                  <a:lnTo>
                    <a:pt x="2281075" y="262719"/>
                  </a:lnTo>
                  <a:lnTo>
                    <a:pt x="2308632" y="297993"/>
                  </a:lnTo>
                  <a:lnTo>
                    <a:pt x="2334020" y="334957"/>
                  </a:lnTo>
                  <a:lnTo>
                    <a:pt x="2357142" y="373515"/>
                  </a:lnTo>
                  <a:lnTo>
                    <a:pt x="2377904" y="413570"/>
                  </a:lnTo>
                  <a:lnTo>
                    <a:pt x="2396208" y="455028"/>
                  </a:lnTo>
                  <a:lnTo>
                    <a:pt x="2411960" y="497791"/>
                  </a:lnTo>
                  <a:lnTo>
                    <a:pt x="2425063" y="541764"/>
                  </a:lnTo>
                  <a:lnTo>
                    <a:pt x="2435421" y="586851"/>
                  </a:lnTo>
                  <a:lnTo>
                    <a:pt x="2442938" y="632956"/>
                  </a:lnTo>
                  <a:lnTo>
                    <a:pt x="2447519" y="679983"/>
                  </a:lnTo>
                  <a:lnTo>
                    <a:pt x="2449068" y="727837"/>
                  </a:lnTo>
                  <a:lnTo>
                    <a:pt x="2449068" y="1110107"/>
                  </a:lnTo>
                  <a:lnTo>
                    <a:pt x="2447519" y="1157960"/>
                  </a:lnTo>
                  <a:lnTo>
                    <a:pt x="2442938" y="1204987"/>
                  </a:lnTo>
                  <a:lnTo>
                    <a:pt x="2435421" y="1251092"/>
                  </a:lnTo>
                  <a:lnTo>
                    <a:pt x="2425063" y="1296179"/>
                  </a:lnTo>
                  <a:lnTo>
                    <a:pt x="2411960" y="1340152"/>
                  </a:lnTo>
                  <a:lnTo>
                    <a:pt x="2396208" y="1382915"/>
                  </a:lnTo>
                  <a:lnTo>
                    <a:pt x="2377904" y="1424373"/>
                  </a:lnTo>
                  <a:lnTo>
                    <a:pt x="2357142" y="1464428"/>
                  </a:lnTo>
                  <a:lnTo>
                    <a:pt x="2334020" y="1502986"/>
                  </a:lnTo>
                  <a:lnTo>
                    <a:pt x="2308632" y="1539950"/>
                  </a:lnTo>
                  <a:lnTo>
                    <a:pt x="2281075" y="1575224"/>
                  </a:lnTo>
                  <a:lnTo>
                    <a:pt x="2251445" y="1608713"/>
                  </a:lnTo>
                  <a:lnTo>
                    <a:pt x="2219837" y="1640321"/>
                  </a:lnTo>
                  <a:lnTo>
                    <a:pt x="2186348" y="1669951"/>
                  </a:lnTo>
                  <a:lnTo>
                    <a:pt x="2151074" y="1697508"/>
                  </a:lnTo>
                  <a:lnTo>
                    <a:pt x="2114110" y="1722896"/>
                  </a:lnTo>
                  <a:lnTo>
                    <a:pt x="2075552" y="1746018"/>
                  </a:lnTo>
                  <a:lnTo>
                    <a:pt x="2035497" y="1766780"/>
                  </a:lnTo>
                  <a:lnTo>
                    <a:pt x="1994039" y="1785084"/>
                  </a:lnTo>
                  <a:lnTo>
                    <a:pt x="1951276" y="1800836"/>
                  </a:lnTo>
                  <a:lnTo>
                    <a:pt x="1907303" y="1813939"/>
                  </a:lnTo>
                  <a:lnTo>
                    <a:pt x="1862216" y="1824297"/>
                  </a:lnTo>
                  <a:lnTo>
                    <a:pt x="1816111" y="1831814"/>
                  </a:lnTo>
                  <a:lnTo>
                    <a:pt x="1769084" y="1836395"/>
                  </a:lnTo>
                  <a:lnTo>
                    <a:pt x="1721231" y="1837944"/>
                  </a:lnTo>
                  <a:lnTo>
                    <a:pt x="727836" y="1837944"/>
                  </a:lnTo>
                  <a:lnTo>
                    <a:pt x="679983" y="1836395"/>
                  </a:lnTo>
                  <a:lnTo>
                    <a:pt x="632956" y="1831814"/>
                  </a:lnTo>
                  <a:lnTo>
                    <a:pt x="586851" y="1824297"/>
                  </a:lnTo>
                  <a:lnTo>
                    <a:pt x="541764" y="1813939"/>
                  </a:lnTo>
                  <a:lnTo>
                    <a:pt x="497791" y="1800836"/>
                  </a:lnTo>
                  <a:lnTo>
                    <a:pt x="455028" y="1785084"/>
                  </a:lnTo>
                  <a:lnTo>
                    <a:pt x="413570" y="1766780"/>
                  </a:lnTo>
                  <a:lnTo>
                    <a:pt x="373515" y="1746018"/>
                  </a:lnTo>
                  <a:lnTo>
                    <a:pt x="334957" y="1722896"/>
                  </a:lnTo>
                  <a:lnTo>
                    <a:pt x="297993" y="1697508"/>
                  </a:lnTo>
                  <a:lnTo>
                    <a:pt x="262719" y="1669951"/>
                  </a:lnTo>
                  <a:lnTo>
                    <a:pt x="229230" y="1640321"/>
                  </a:lnTo>
                  <a:lnTo>
                    <a:pt x="197622" y="1608713"/>
                  </a:lnTo>
                  <a:lnTo>
                    <a:pt x="167992" y="1575224"/>
                  </a:lnTo>
                  <a:lnTo>
                    <a:pt x="140435" y="1539950"/>
                  </a:lnTo>
                  <a:lnTo>
                    <a:pt x="115047" y="1502986"/>
                  </a:lnTo>
                  <a:lnTo>
                    <a:pt x="91925" y="1464428"/>
                  </a:lnTo>
                  <a:lnTo>
                    <a:pt x="71163" y="1424373"/>
                  </a:lnTo>
                  <a:lnTo>
                    <a:pt x="52859" y="1382915"/>
                  </a:lnTo>
                  <a:lnTo>
                    <a:pt x="37107" y="1340152"/>
                  </a:lnTo>
                  <a:lnTo>
                    <a:pt x="24004" y="1296179"/>
                  </a:lnTo>
                  <a:lnTo>
                    <a:pt x="13646" y="1251092"/>
                  </a:lnTo>
                  <a:lnTo>
                    <a:pt x="6129" y="1204987"/>
                  </a:lnTo>
                  <a:lnTo>
                    <a:pt x="1548" y="1157960"/>
                  </a:lnTo>
                  <a:lnTo>
                    <a:pt x="0" y="1110107"/>
                  </a:lnTo>
                  <a:lnTo>
                    <a:pt x="0" y="727837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215639" y="1738630"/>
            <a:ext cx="2383535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05"/>
              </a:spcBef>
              <a:buChar char="●"/>
              <a:tabLst>
                <a:tab pos="160655" algn="l"/>
              </a:tabLst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Réceptionniste</a:t>
            </a:r>
            <a:endParaRPr sz="1400" dirty="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Guide</a:t>
            </a:r>
            <a:r>
              <a:rPr sz="1400" b="1" spc="-5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conférencier</a:t>
            </a:r>
            <a:endParaRPr sz="1400" dirty="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spc="-20" dirty="0">
                <a:solidFill>
                  <a:srgbClr val="1D2C86"/>
                </a:solidFill>
                <a:latin typeface="Calibri"/>
                <a:cs typeface="Calibri"/>
              </a:rPr>
              <a:t>Chef.fe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sz="1400" b="1" spc="-6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produit</a:t>
            </a:r>
            <a:endParaRPr sz="1400" dirty="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spc="-5" dirty="0" err="1">
                <a:solidFill>
                  <a:srgbClr val="1D2C86"/>
                </a:solidFill>
                <a:latin typeface="Calibri"/>
                <a:cs typeface="Calibri"/>
              </a:rPr>
              <a:t>Gestionnaire</a:t>
            </a:r>
            <a:r>
              <a:rPr sz="1400" b="1" spc="-6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lang="fr-FR" sz="1400" b="1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structures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Directeur</a:t>
            </a:r>
            <a:r>
              <a:rPr lang="fr-FR" sz="1400" b="1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d’office</a:t>
            </a: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tourisme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745606" y="1557540"/>
            <a:ext cx="2639949" cy="1338060"/>
            <a:chOff x="5603747" y="1566672"/>
            <a:chExt cx="2639949" cy="1862709"/>
          </a:xfrm>
        </p:grpSpPr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03747" y="1566672"/>
              <a:ext cx="2431415" cy="150565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79007" y="1690116"/>
              <a:ext cx="2369819" cy="173431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650991" y="1591056"/>
              <a:ext cx="2592705" cy="1838325"/>
            </a:xfrm>
            <a:custGeom>
              <a:avLst/>
              <a:gdLst/>
              <a:ahLst/>
              <a:cxnLst/>
              <a:rect l="l" t="t" r="r" b="b"/>
              <a:pathLst>
                <a:path w="2592704" h="1838325">
                  <a:moveTo>
                    <a:pt x="1961896" y="0"/>
                  </a:moveTo>
                  <a:lnTo>
                    <a:pt x="630428" y="0"/>
                  </a:lnTo>
                  <a:lnTo>
                    <a:pt x="583371" y="1728"/>
                  </a:lnTo>
                  <a:lnTo>
                    <a:pt x="537254" y="6834"/>
                  </a:lnTo>
                  <a:lnTo>
                    <a:pt x="492200" y="15194"/>
                  </a:lnTo>
                  <a:lnTo>
                    <a:pt x="448330" y="26686"/>
                  </a:lnTo>
                  <a:lnTo>
                    <a:pt x="405766" y="41190"/>
                  </a:lnTo>
                  <a:lnTo>
                    <a:pt x="364630" y="58584"/>
                  </a:lnTo>
                  <a:lnTo>
                    <a:pt x="325043" y="78744"/>
                  </a:lnTo>
                  <a:lnTo>
                    <a:pt x="287127" y="101551"/>
                  </a:lnTo>
                  <a:lnTo>
                    <a:pt x="251005" y="126881"/>
                  </a:lnTo>
                  <a:lnTo>
                    <a:pt x="216797" y="154613"/>
                  </a:lnTo>
                  <a:lnTo>
                    <a:pt x="184626" y="184626"/>
                  </a:lnTo>
                  <a:lnTo>
                    <a:pt x="154613" y="216797"/>
                  </a:lnTo>
                  <a:lnTo>
                    <a:pt x="126881" y="251005"/>
                  </a:lnTo>
                  <a:lnTo>
                    <a:pt x="101551" y="287127"/>
                  </a:lnTo>
                  <a:lnTo>
                    <a:pt x="78744" y="325043"/>
                  </a:lnTo>
                  <a:lnTo>
                    <a:pt x="58584" y="364630"/>
                  </a:lnTo>
                  <a:lnTo>
                    <a:pt x="41190" y="405766"/>
                  </a:lnTo>
                  <a:lnTo>
                    <a:pt x="26686" y="448330"/>
                  </a:lnTo>
                  <a:lnTo>
                    <a:pt x="15194" y="492200"/>
                  </a:lnTo>
                  <a:lnTo>
                    <a:pt x="6834" y="537254"/>
                  </a:lnTo>
                  <a:lnTo>
                    <a:pt x="1728" y="583371"/>
                  </a:lnTo>
                  <a:lnTo>
                    <a:pt x="0" y="630428"/>
                  </a:lnTo>
                  <a:lnTo>
                    <a:pt x="0" y="1207516"/>
                  </a:lnTo>
                  <a:lnTo>
                    <a:pt x="1728" y="1254572"/>
                  </a:lnTo>
                  <a:lnTo>
                    <a:pt x="6834" y="1300689"/>
                  </a:lnTo>
                  <a:lnTo>
                    <a:pt x="15194" y="1345743"/>
                  </a:lnTo>
                  <a:lnTo>
                    <a:pt x="26686" y="1389613"/>
                  </a:lnTo>
                  <a:lnTo>
                    <a:pt x="41190" y="1432177"/>
                  </a:lnTo>
                  <a:lnTo>
                    <a:pt x="58584" y="1473313"/>
                  </a:lnTo>
                  <a:lnTo>
                    <a:pt x="78744" y="1512900"/>
                  </a:lnTo>
                  <a:lnTo>
                    <a:pt x="101551" y="1550816"/>
                  </a:lnTo>
                  <a:lnTo>
                    <a:pt x="126881" y="1586938"/>
                  </a:lnTo>
                  <a:lnTo>
                    <a:pt x="154613" y="1621146"/>
                  </a:lnTo>
                  <a:lnTo>
                    <a:pt x="184626" y="1653317"/>
                  </a:lnTo>
                  <a:lnTo>
                    <a:pt x="216797" y="1683330"/>
                  </a:lnTo>
                  <a:lnTo>
                    <a:pt x="251005" y="1711062"/>
                  </a:lnTo>
                  <a:lnTo>
                    <a:pt x="287127" y="1736392"/>
                  </a:lnTo>
                  <a:lnTo>
                    <a:pt x="325043" y="1759199"/>
                  </a:lnTo>
                  <a:lnTo>
                    <a:pt x="364630" y="1779359"/>
                  </a:lnTo>
                  <a:lnTo>
                    <a:pt x="405766" y="1796753"/>
                  </a:lnTo>
                  <a:lnTo>
                    <a:pt x="448330" y="1811257"/>
                  </a:lnTo>
                  <a:lnTo>
                    <a:pt x="492200" y="1822749"/>
                  </a:lnTo>
                  <a:lnTo>
                    <a:pt x="537254" y="1831109"/>
                  </a:lnTo>
                  <a:lnTo>
                    <a:pt x="583371" y="1836215"/>
                  </a:lnTo>
                  <a:lnTo>
                    <a:pt x="630428" y="1837944"/>
                  </a:lnTo>
                  <a:lnTo>
                    <a:pt x="1961896" y="1837944"/>
                  </a:lnTo>
                  <a:lnTo>
                    <a:pt x="2008952" y="1836215"/>
                  </a:lnTo>
                  <a:lnTo>
                    <a:pt x="2055069" y="1831109"/>
                  </a:lnTo>
                  <a:lnTo>
                    <a:pt x="2100123" y="1822749"/>
                  </a:lnTo>
                  <a:lnTo>
                    <a:pt x="2143993" y="1811257"/>
                  </a:lnTo>
                  <a:lnTo>
                    <a:pt x="2186557" y="1796753"/>
                  </a:lnTo>
                  <a:lnTo>
                    <a:pt x="2227693" y="1779359"/>
                  </a:lnTo>
                  <a:lnTo>
                    <a:pt x="2267280" y="1759199"/>
                  </a:lnTo>
                  <a:lnTo>
                    <a:pt x="2305196" y="1736392"/>
                  </a:lnTo>
                  <a:lnTo>
                    <a:pt x="2341318" y="1711062"/>
                  </a:lnTo>
                  <a:lnTo>
                    <a:pt x="2375526" y="1683330"/>
                  </a:lnTo>
                  <a:lnTo>
                    <a:pt x="2407697" y="1653317"/>
                  </a:lnTo>
                  <a:lnTo>
                    <a:pt x="2437710" y="1621146"/>
                  </a:lnTo>
                  <a:lnTo>
                    <a:pt x="2465442" y="1586938"/>
                  </a:lnTo>
                  <a:lnTo>
                    <a:pt x="2490772" y="1550816"/>
                  </a:lnTo>
                  <a:lnTo>
                    <a:pt x="2513579" y="1512900"/>
                  </a:lnTo>
                  <a:lnTo>
                    <a:pt x="2533739" y="1473313"/>
                  </a:lnTo>
                  <a:lnTo>
                    <a:pt x="2551133" y="1432177"/>
                  </a:lnTo>
                  <a:lnTo>
                    <a:pt x="2565637" y="1389613"/>
                  </a:lnTo>
                  <a:lnTo>
                    <a:pt x="2577129" y="1345743"/>
                  </a:lnTo>
                  <a:lnTo>
                    <a:pt x="2585489" y="1300689"/>
                  </a:lnTo>
                  <a:lnTo>
                    <a:pt x="2590595" y="1254572"/>
                  </a:lnTo>
                  <a:lnTo>
                    <a:pt x="2592324" y="1207516"/>
                  </a:lnTo>
                  <a:lnTo>
                    <a:pt x="2592324" y="630428"/>
                  </a:lnTo>
                  <a:lnTo>
                    <a:pt x="2590595" y="583371"/>
                  </a:lnTo>
                  <a:lnTo>
                    <a:pt x="2585489" y="537254"/>
                  </a:lnTo>
                  <a:lnTo>
                    <a:pt x="2577129" y="492200"/>
                  </a:lnTo>
                  <a:lnTo>
                    <a:pt x="2565637" y="448330"/>
                  </a:lnTo>
                  <a:lnTo>
                    <a:pt x="2551133" y="405766"/>
                  </a:lnTo>
                  <a:lnTo>
                    <a:pt x="2533739" y="364630"/>
                  </a:lnTo>
                  <a:lnTo>
                    <a:pt x="2513579" y="325043"/>
                  </a:lnTo>
                  <a:lnTo>
                    <a:pt x="2490772" y="287127"/>
                  </a:lnTo>
                  <a:lnTo>
                    <a:pt x="2465442" y="251005"/>
                  </a:lnTo>
                  <a:lnTo>
                    <a:pt x="2437710" y="216797"/>
                  </a:lnTo>
                  <a:lnTo>
                    <a:pt x="2407697" y="184626"/>
                  </a:lnTo>
                  <a:lnTo>
                    <a:pt x="2375526" y="154613"/>
                  </a:lnTo>
                  <a:lnTo>
                    <a:pt x="2341318" y="126881"/>
                  </a:lnTo>
                  <a:lnTo>
                    <a:pt x="2305196" y="101551"/>
                  </a:lnTo>
                  <a:lnTo>
                    <a:pt x="2267280" y="78744"/>
                  </a:lnTo>
                  <a:lnTo>
                    <a:pt x="2227693" y="58584"/>
                  </a:lnTo>
                  <a:lnTo>
                    <a:pt x="2186557" y="41190"/>
                  </a:lnTo>
                  <a:lnTo>
                    <a:pt x="2143993" y="26686"/>
                  </a:lnTo>
                  <a:lnTo>
                    <a:pt x="2100123" y="15194"/>
                  </a:lnTo>
                  <a:lnTo>
                    <a:pt x="2055069" y="6834"/>
                  </a:lnTo>
                  <a:lnTo>
                    <a:pt x="2008952" y="1728"/>
                  </a:lnTo>
                  <a:lnTo>
                    <a:pt x="1961896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50991" y="1591056"/>
              <a:ext cx="2592705" cy="1838325"/>
            </a:xfrm>
            <a:custGeom>
              <a:avLst/>
              <a:gdLst/>
              <a:ahLst/>
              <a:cxnLst/>
              <a:rect l="l" t="t" r="r" b="b"/>
              <a:pathLst>
                <a:path w="2592704" h="1838325">
                  <a:moveTo>
                    <a:pt x="0" y="630428"/>
                  </a:moveTo>
                  <a:lnTo>
                    <a:pt x="1728" y="583371"/>
                  </a:lnTo>
                  <a:lnTo>
                    <a:pt x="6834" y="537254"/>
                  </a:lnTo>
                  <a:lnTo>
                    <a:pt x="15194" y="492200"/>
                  </a:lnTo>
                  <a:lnTo>
                    <a:pt x="26686" y="448330"/>
                  </a:lnTo>
                  <a:lnTo>
                    <a:pt x="41190" y="405766"/>
                  </a:lnTo>
                  <a:lnTo>
                    <a:pt x="58584" y="364630"/>
                  </a:lnTo>
                  <a:lnTo>
                    <a:pt x="78744" y="325043"/>
                  </a:lnTo>
                  <a:lnTo>
                    <a:pt x="101551" y="287127"/>
                  </a:lnTo>
                  <a:lnTo>
                    <a:pt x="126881" y="251005"/>
                  </a:lnTo>
                  <a:lnTo>
                    <a:pt x="154613" y="216797"/>
                  </a:lnTo>
                  <a:lnTo>
                    <a:pt x="184626" y="184626"/>
                  </a:lnTo>
                  <a:lnTo>
                    <a:pt x="216797" y="154613"/>
                  </a:lnTo>
                  <a:lnTo>
                    <a:pt x="251005" y="126881"/>
                  </a:lnTo>
                  <a:lnTo>
                    <a:pt x="287127" y="101551"/>
                  </a:lnTo>
                  <a:lnTo>
                    <a:pt x="325043" y="78744"/>
                  </a:lnTo>
                  <a:lnTo>
                    <a:pt x="364630" y="58584"/>
                  </a:lnTo>
                  <a:lnTo>
                    <a:pt x="405766" y="41190"/>
                  </a:lnTo>
                  <a:lnTo>
                    <a:pt x="448330" y="26686"/>
                  </a:lnTo>
                  <a:lnTo>
                    <a:pt x="492200" y="15194"/>
                  </a:lnTo>
                  <a:lnTo>
                    <a:pt x="537254" y="6834"/>
                  </a:lnTo>
                  <a:lnTo>
                    <a:pt x="583371" y="1728"/>
                  </a:lnTo>
                  <a:lnTo>
                    <a:pt x="630428" y="0"/>
                  </a:lnTo>
                  <a:lnTo>
                    <a:pt x="1961896" y="0"/>
                  </a:lnTo>
                  <a:lnTo>
                    <a:pt x="2008952" y="1728"/>
                  </a:lnTo>
                  <a:lnTo>
                    <a:pt x="2055069" y="6834"/>
                  </a:lnTo>
                  <a:lnTo>
                    <a:pt x="2100123" y="15194"/>
                  </a:lnTo>
                  <a:lnTo>
                    <a:pt x="2143993" y="26686"/>
                  </a:lnTo>
                  <a:lnTo>
                    <a:pt x="2186557" y="41190"/>
                  </a:lnTo>
                  <a:lnTo>
                    <a:pt x="2227693" y="58584"/>
                  </a:lnTo>
                  <a:lnTo>
                    <a:pt x="2267280" y="78744"/>
                  </a:lnTo>
                  <a:lnTo>
                    <a:pt x="2305196" y="101551"/>
                  </a:lnTo>
                  <a:lnTo>
                    <a:pt x="2341318" y="126881"/>
                  </a:lnTo>
                  <a:lnTo>
                    <a:pt x="2375526" y="154613"/>
                  </a:lnTo>
                  <a:lnTo>
                    <a:pt x="2407697" y="184626"/>
                  </a:lnTo>
                  <a:lnTo>
                    <a:pt x="2437710" y="216797"/>
                  </a:lnTo>
                  <a:lnTo>
                    <a:pt x="2465442" y="251005"/>
                  </a:lnTo>
                  <a:lnTo>
                    <a:pt x="2490772" y="287127"/>
                  </a:lnTo>
                  <a:lnTo>
                    <a:pt x="2513579" y="325043"/>
                  </a:lnTo>
                  <a:lnTo>
                    <a:pt x="2533739" y="364630"/>
                  </a:lnTo>
                  <a:lnTo>
                    <a:pt x="2551133" y="405766"/>
                  </a:lnTo>
                  <a:lnTo>
                    <a:pt x="2565637" y="448330"/>
                  </a:lnTo>
                  <a:lnTo>
                    <a:pt x="2577129" y="492200"/>
                  </a:lnTo>
                  <a:lnTo>
                    <a:pt x="2585489" y="537254"/>
                  </a:lnTo>
                  <a:lnTo>
                    <a:pt x="2590595" y="583371"/>
                  </a:lnTo>
                  <a:lnTo>
                    <a:pt x="2592324" y="630428"/>
                  </a:lnTo>
                  <a:lnTo>
                    <a:pt x="2592324" y="1207516"/>
                  </a:lnTo>
                  <a:lnTo>
                    <a:pt x="2590595" y="1254572"/>
                  </a:lnTo>
                  <a:lnTo>
                    <a:pt x="2585489" y="1300689"/>
                  </a:lnTo>
                  <a:lnTo>
                    <a:pt x="2577129" y="1345743"/>
                  </a:lnTo>
                  <a:lnTo>
                    <a:pt x="2565637" y="1389613"/>
                  </a:lnTo>
                  <a:lnTo>
                    <a:pt x="2551133" y="1432177"/>
                  </a:lnTo>
                  <a:lnTo>
                    <a:pt x="2533739" y="1473313"/>
                  </a:lnTo>
                  <a:lnTo>
                    <a:pt x="2513579" y="1512900"/>
                  </a:lnTo>
                  <a:lnTo>
                    <a:pt x="2490772" y="1550816"/>
                  </a:lnTo>
                  <a:lnTo>
                    <a:pt x="2465442" y="1586938"/>
                  </a:lnTo>
                  <a:lnTo>
                    <a:pt x="2437710" y="1621146"/>
                  </a:lnTo>
                  <a:lnTo>
                    <a:pt x="2407697" y="1653317"/>
                  </a:lnTo>
                  <a:lnTo>
                    <a:pt x="2375526" y="1683330"/>
                  </a:lnTo>
                  <a:lnTo>
                    <a:pt x="2341318" y="1711062"/>
                  </a:lnTo>
                  <a:lnTo>
                    <a:pt x="2305196" y="1736392"/>
                  </a:lnTo>
                  <a:lnTo>
                    <a:pt x="2267280" y="1759199"/>
                  </a:lnTo>
                  <a:lnTo>
                    <a:pt x="2227693" y="1779359"/>
                  </a:lnTo>
                  <a:lnTo>
                    <a:pt x="2186557" y="1796753"/>
                  </a:lnTo>
                  <a:lnTo>
                    <a:pt x="2143993" y="1811257"/>
                  </a:lnTo>
                  <a:lnTo>
                    <a:pt x="2100123" y="1822749"/>
                  </a:lnTo>
                  <a:lnTo>
                    <a:pt x="2055069" y="1831109"/>
                  </a:lnTo>
                  <a:lnTo>
                    <a:pt x="2008952" y="1836215"/>
                  </a:lnTo>
                  <a:lnTo>
                    <a:pt x="1961896" y="1837944"/>
                  </a:lnTo>
                  <a:lnTo>
                    <a:pt x="630428" y="1837944"/>
                  </a:lnTo>
                  <a:lnTo>
                    <a:pt x="583371" y="1836215"/>
                  </a:lnTo>
                  <a:lnTo>
                    <a:pt x="537254" y="1831109"/>
                  </a:lnTo>
                  <a:lnTo>
                    <a:pt x="492200" y="1822749"/>
                  </a:lnTo>
                  <a:lnTo>
                    <a:pt x="448330" y="1811257"/>
                  </a:lnTo>
                  <a:lnTo>
                    <a:pt x="405766" y="1796753"/>
                  </a:lnTo>
                  <a:lnTo>
                    <a:pt x="364630" y="1779359"/>
                  </a:lnTo>
                  <a:lnTo>
                    <a:pt x="325043" y="1759199"/>
                  </a:lnTo>
                  <a:lnTo>
                    <a:pt x="287127" y="1736392"/>
                  </a:lnTo>
                  <a:lnTo>
                    <a:pt x="251005" y="1711062"/>
                  </a:lnTo>
                  <a:lnTo>
                    <a:pt x="216797" y="1683330"/>
                  </a:lnTo>
                  <a:lnTo>
                    <a:pt x="184626" y="1653317"/>
                  </a:lnTo>
                  <a:lnTo>
                    <a:pt x="154613" y="1621146"/>
                  </a:lnTo>
                  <a:lnTo>
                    <a:pt x="126881" y="1586938"/>
                  </a:lnTo>
                  <a:lnTo>
                    <a:pt x="101551" y="1550816"/>
                  </a:lnTo>
                  <a:lnTo>
                    <a:pt x="78744" y="1512900"/>
                  </a:lnTo>
                  <a:lnTo>
                    <a:pt x="58584" y="1473313"/>
                  </a:lnTo>
                  <a:lnTo>
                    <a:pt x="41190" y="1432177"/>
                  </a:lnTo>
                  <a:lnTo>
                    <a:pt x="26686" y="1389613"/>
                  </a:lnTo>
                  <a:lnTo>
                    <a:pt x="15194" y="1345743"/>
                  </a:lnTo>
                  <a:lnTo>
                    <a:pt x="6834" y="1300689"/>
                  </a:lnTo>
                  <a:lnTo>
                    <a:pt x="1728" y="1254572"/>
                  </a:lnTo>
                  <a:lnTo>
                    <a:pt x="0" y="1207516"/>
                  </a:lnTo>
                  <a:lnTo>
                    <a:pt x="0" y="630428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986266" y="1815027"/>
            <a:ext cx="246278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05"/>
              </a:spcBef>
              <a:buChar char="●"/>
              <a:tabLst>
                <a:tab pos="160655" algn="l"/>
              </a:tabLst>
            </a:pP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FT</a:t>
            </a:r>
            <a:r>
              <a:rPr sz="1400" b="1" spc="-3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1D2C86"/>
                </a:solidFill>
                <a:latin typeface="Calibri"/>
                <a:cs typeface="Calibri"/>
              </a:rPr>
              <a:t>d’Etat</a:t>
            </a:r>
            <a:r>
              <a:rPr lang="fr-FR" sz="1400" b="1" spc="-1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(</a:t>
            </a:r>
            <a:r>
              <a:rPr sz="1400" b="1" spc="-5" dirty="0" err="1">
                <a:solidFill>
                  <a:srgbClr val="1D2C86"/>
                </a:solidFill>
                <a:latin typeface="Calibri"/>
                <a:cs typeface="Calibri"/>
              </a:rPr>
              <a:t>Enseignement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,…)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FP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territoriale  (coordination</a:t>
            </a:r>
            <a:r>
              <a:rPr sz="1400" b="1" spc="-5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pédagogique,  éducative…)</a:t>
            </a:r>
            <a:endParaRPr sz="1400" dirty="0">
              <a:latin typeface="Calibri"/>
              <a:cs typeface="Calibri"/>
            </a:endParaRPr>
          </a:p>
          <a:p>
            <a:pPr marL="12700" marR="82550" indent="39370">
              <a:lnSpc>
                <a:spcPct val="100000"/>
              </a:lnSpc>
              <a:buChar char="●"/>
              <a:tabLst>
                <a:tab pos="200660" algn="l"/>
              </a:tabLst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Chargé</a:t>
            </a:r>
            <a:r>
              <a:rPr lang="fr-FR" sz="1400" b="1" spc="-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sz="1400" b="1" spc="-14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1D2C86"/>
                </a:solidFill>
                <a:latin typeface="Calibri"/>
                <a:cs typeface="Calibri"/>
              </a:rPr>
              <a:t>programme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  </a:t>
            </a:r>
            <a:r>
              <a:rPr lang="fr-FR" sz="1400" b="1" spc="-5" dirty="0">
                <a:solidFill>
                  <a:srgbClr val="1D2C86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NG)…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0" y="4483620"/>
            <a:ext cx="2886710" cy="1819910"/>
            <a:chOff x="0" y="4483620"/>
            <a:chExt cx="2886710" cy="1819910"/>
          </a:xfrm>
        </p:grpSpPr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4483620"/>
              <a:ext cx="2886455" cy="181965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4111" y="4553711"/>
              <a:ext cx="2538984" cy="173431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5051" y="4507991"/>
              <a:ext cx="2809240" cy="1729739"/>
            </a:xfrm>
            <a:custGeom>
              <a:avLst/>
              <a:gdLst/>
              <a:ahLst/>
              <a:cxnLst/>
              <a:rect l="l" t="t" r="r" b="b"/>
              <a:pathLst>
                <a:path w="2809240" h="1729739">
                  <a:moveTo>
                    <a:pt x="2273554" y="0"/>
                  </a:moveTo>
                  <a:lnTo>
                    <a:pt x="535139" y="0"/>
                  </a:lnTo>
                  <a:lnTo>
                    <a:pt x="486432" y="2187"/>
                  </a:lnTo>
                  <a:lnTo>
                    <a:pt x="438949" y="8623"/>
                  </a:lnTo>
                  <a:lnTo>
                    <a:pt x="392881" y="19119"/>
                  </a:lnTo>
                  <a:lnTo>
                    <a:pt x="348415" y="33486"/>
                  </a:lnTo>
                  <a:lnTo>
                    <a:pt x="305741" y="51535"/>
                  </a:lnTo>
                  <a:lnTo>
                    <a:pt x="265048" y="73076"/>
                  </a:lnTo>
                  <a:lnTo>
                    <a:pt x="226524" y="97921"/>
                  </a:lnTo>
                  <a:lnTo>
                    <a:pt x="190359" y="125880"/>
                  </a:lnTo>
                  <a:lnTo>
                    <a:pt x="156741" y="156765"/>
                  </a:lnTo>
                  <a:lnTo>
                    <a:pt x="125860" y="190386"/>
                  </a:lnTo>
                  <a:lnTo>
                    <a:pt x="97905" y="226555"/>
                  </a:lnTo>
                  <a:lnTo>
                    <a:pt x="73064" y="265081"/>
                  </a:lnTo>
                  <a:lnTo>
                    <a:pt x="51526" y="305777"/>
                  </a:lnTo>
                  <a:lnTo>
                    <a:pt x="33480" y="348453"/>
                  </a:lnTo>
                  <a:lnTo>
                    <a:pt x="19116" y="392920"/>
                  </a:lnTo>
                  <a:lnTo>
                    <a:pt x="8622" y="438990"/>
                  </a:lnTo>
                  <a:lnTo>
                    <a:pt x="2187" y="486472"/>
                  </a:lnTo>
                  <a:lnTo>
                    <a:pt x="0" y="535177"/>
                  </a:lnTo>
                  <a:lnTo>
                    <a:pt x="0" y="1194587"/>
                  </a:lnTo>
                  <a:lnTo>
                    <a:pt x="2187" y="1243296"/>
                  </a:lnTo>
                  <a:lnTo>
                    <a:pt x="8622" y="1290781"/>
                  </a:lnTo>
                  <a:lnTo>
                    <a:pt x="19116" y="1336851"/>
                  </a:lnTo>
                  <a:lnTo>
                    <a:pt x="33480" y="1381318"/>
                  </a:lnTo>
                  <a:lnTo>
                    <a:pt x="51526" y="1423993"/>
                  </a:lnTo>
                  <a:lnTo>
                    <a:pt x="73064" y="1464688"/>
                  </a:lnTo>
                  <a:lnTo>
                    <a:pt x="97905" y="1503212"/>
                  </a:lnTo>
                  <a:lnTo>
                    <a:pt x="125860" y="1539378"/>
                  </a:lnTo>
                  <a:lnTo>
                    <a:pt x="156741" y="1572996"/>
                  </a:lnTo>
                  <a:lnTo>
                    <a:pt x="190359" y="1603878"/>
                  </a:lnTo>
                  <a:lnTo>
                    <a:pt x="226524" y="1631834"/>
                  </a:lnTo>
                  <a:lnTo>
                    <a:pt x="265048" y="1656675"/>
                  </a:lnTo>
                  <a:lnTo>
                    <a:pt x="305741" y="1678213"/>
                  </a:lnTo>
                  <a:lnTo>
                    <a:pt x="348415" y="1696259"/>
                  </a:lnTo>
                  <a:lnTo>
                    <a:pt x="392881" y="1710623"/>
                  </a:lnTo>
                  <a:lnTo>
                    <a:pt x="438949" y="1721117"/>
                  </a:lnTo>
                  <a:lnTo>
                    <a:pt x="486432" y="1727552"/>
                  </a:lnTo>
                  <a:lnTo>
                    <a:pt x="535139" y="1729739"/>
                  </a:lnTo>
                  <a:lnTo>
                    <a:pt x="2273554" y="1729739"/>
                  </a:lnTo>
                  <a:lnTo>
                    <a:pt x="2322259" y="1727552"/>
                  </a:lnTo>
                  <a:lnTo>
                    <a:pt x="2369741" y="1721117"/>
                  </a:lnTo>
                  <a:lnTo>
                    <a:pt x="2415811" y="1710623"/>
                  </a:lnTo>
                  <a:lnTo>
                    <a:pt x="2460278" y="1696259"/>
                  </a:lnTo>
                  <a:lnTo>
                    <a:pt x="2502954" y="1678213"/>
                  </a:lnTo>
                  <a:lnTo>
                    <a:pt x="2543650" y="1656675"/>
                  </a:lnTo>
                  <a:lnTo>
                    <a:pt x="2582176" y="1631834"/>
                  </a:lnTo>
                  <a:lnTo>
                    <a:pt x="2618345" y="1603878"/>
                  </a:lnTo>
                  <a:lnTo>
                    <a:pt x="2651966" y="1572996"/>
                  </a:lnTo>
                  <a:lnTo>
                    <a:pt x="2682851" y="1539378"/>
                  </a:lnTo>
                  <a:lnTo>
                    <a:pt x="2710810" y="1503212"/>
                  </a:lnTo>
                  <a:lnTo>
                    <a:pt x="2735655" y="1464688"/>
                  </a:lnTo>
                  <a:lnTo>
                    <a:pt x="2757196" y="1423993"/>
                  </a:lnTo>
                  <a:lnTo>
                    <a:pt x="2775245" y="1381318"/>
                  </a:lnTo>
                  <a:lnTo>
                    <a:pt x="2789612" y="1336851"/>
                  </a:lnTo>
                  <a:lnTo>
                    <a:pt x="2800108" y="1290781"/>
                  </a:lnTo>
                  <a:lnTo>
                    <a:pt x="2806544" y="1243296"/>
                  </a:lnTo>
                  <a:lnTo>
                    <a:pt x="2808732" y="1194587"/>
                  </a:lnTo>
                  <a:lnTo>
                    <a:pt x="2808732" y="535177"/>
                  </a:lnTo>
                  <a:lnTo>
                    <a:pt x="2806544" y="486472"/>
                  </a:lnTo>
                  <a:lnTo>
                    <a:pt x="2800108" y="438990"/>
                  </a:lnTo>
                  <a:lnTo>
                    <a:pt x="2789612" y="392920"/>
                  </a:lnTo>
                  <a:lnTo>
                    <a:pt x="2775245" y="348453"/>
                  </a:lnTo>
                  <a:lnTo>
                    <a:pt x="2757196" y="305777"/>
                  </a:lnTo>
                  <a:lnTo>
                    <a:pt x="2735655" y="265081"/>
                  </a:lnTo>
                  <a:lnTo>
                    <a:pt x="2710810" y="226555"/>
                  </a:lnTo>
                  <a:lnTo>
                    <a:pt x="2682851" y="190386"/>
                  </a:lnTo>
                  <a:lnTo>
                    <a:pt x="2651966" y="156765"/>
                  </a:lnTo>
                  <a:lnTo>
                    <a:pt x="2618345" y="125880"/>
                  </a:lnTo>
                  <a:lnTo>
                    <a:pt x="2582176" y="97921"/>
                  </a:lnTo>
                  <a:lnTo>
                    <a:pt x="2543650" y="73076"/>
                  </a:lnTo>
                  <a:lnTo>
                    <a:pt x="2502954" y="51535"/>
                  </a:lnTo>
                  <a:lnTo>
                    <a:pt x="2460278" y="33486"/>
                  </a:lnTo>
                  <a:lnTo>
                    <a:pt x="2415811" y="19119"/>
                  </a:lnTo>
                  <a:lnTo>
                    <a:pt x="2369741" y="8623"/>
                  </a:lnTo>
                  <a:lnTo>
                    <a:pt x="2322259" y="2187"/>
                  </a:lnTo>
                  <a:lnTo>
                    <a:pt x="2273554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5051" y="4507991"/>
              <a:ext cx="2809240" cy="1729739"/>
            </a:xfrm>
            <a:custGeom>
              <a:avLst/>
              <a:gdLst/>
              <a:ahLst/>
              <a:cxnLst/>
              <a:rect l="l" t="t" r="r" b="b"/>
              <a:pathLst>
                <a:path w="2809240" h="1729739">
                  <a:moveTo>
                    <a:pt x="0" y="535177"/>
                  </a:moveTo>
                  <a:lnTo>
                    <a:pt x="2187" y="486472"/>
                  </a:lnTo>
                  <a:lnTo>
                    <a:pt x="8622" y="438990"/>
                  </a:lnTo>
                  <a:lnTo>
                    <a:pt x="19116" y="392920"/>
                  </a:lnTo>
                  <a:lnTo>
                    <a:pt x="33480" y="348453"/>
                  </a:lnTo>
                  <a:lnTo>
                    <a:pt x="51526" y="305777"/>
                  </a:lnTo>
                  <a:lnTo>
                    <a:pt x="73064" y="265081"/>
                  </a:lnTo>
                  <a:lnTo>
                    <a:pt x="97905" y="226555"/>
                  </a:lnTo>
                  <a:lnTo>
                    <a:pt x="125860" y="190386"/>
                  </a:lnTo>
                  <a:lnTo>
                    <a:pt x="156741" y="156765"/>
                  </a:lnTo>
                  <a:lnTo>
                    <a:pt x="190359" y="125880"/>
                  </a:lnTo>
                  <a:lnTo>
                    <a:pt x="226524" y="97921"/>
                  </a:lnTo>
                  <a:lnTo>
                    <a:pt x="265048" y="73076"/>
                  </a:lnTo>
                  <a:lnTo>
                    <a:pt x="305741" y="51535"/>
                  </a:lnTo>
                  <a:lnTo>
                    <a:pt x="348415" y="33486"/>
                  </a:lnTo>
                  <a:lnTo>
                    <a:pt x="392881" y="19119"/>
                  </a:lnTo>
                  <a:lnTo>
                    <a:pt x="438949" y="8623"/>
                  </a:lnTo>
                  <a:lnTo>
                    <a:pt x="486432" y="2187"/>
                  </a:lnTo>
                  <a:lnTo>
                    <a:pt x="535139" y="0"/>
                  </a:lnTo>
                  <a:lnTo>
                    <a:pt x="2273554" y="0"/>
                  </a:lnTo>
                  <a:lnTo>
                    <a:pt x="2322259" y="2187"/>
                  </a:lnTo>
                  <a:lnTo>
                    <a:pt x="2369741" y="8623"/>
                  </a:lnTo>
                  <a:lnTo>
                    <a:pt x="2415811" y="19119"/>
                  </a:lnTo>
                  <a:lnTo>
                    <a:pt x="2460278" y="33486"/>
                  </a:lnTo>
                  <a:lnTo>
                    <a:pt x="2502954" y="51535"/>
                  </a:lnTo>
                  <a:lnTo>
                    <a:pt x="2543650" y="73076"/>
                  </a:lnTo>
                  <a:lnTo>
                    <a:pt x="2582176" y="97921"/>
                  </a:lnTo>
                  <a:lnTo>
                    <a:pt x="2618345" y="125880"/>
                  </a:lnTo>
                  <a:lnTo>
                    <a:pt x="2651966" y="156765"/>
                  </a:lnTo>
                  <a:lnTo>
                    <a:pt x="2682851" y="190386"/>
                  </a:lnTo>
                  <a:lnTo>
                    <a:pt x="2710810" y="226555"/>
                  </a:lnTo>
                  <a:lnTo>
                    <a:pt x="2735655" y="265081"/>
                  </a:lnTo>
                  <a:lnTo>
                    <a:pt x="2757196" y="305777"/>
                  </a:lnTo>
                  <a:lnTo>
                    <a:pt x="2775245" y="348453"/>
                  </a:lnTo>
                  <a:lnTo>
                    <a:pt x="2789612" y="392920"/>
                  </a:lnTo>
                  <a:lnTo>
                    <a:pt x="2800108" y="438990"/>
                  </a:lnTo>
                  <a:lnTo>
                    <a:pt x="2806544" y="486472"/>
                  </a:lnTo>
                  <a:lnTo>
                    <a:pt x="2808732" y="535177"/>
                  </a:lnTo>
                  <a:lnTo>
                    <a:pt x="2808732" y="1194587"/>
                  </a:lnTo>
                  <a:lnTo>
                    <a:pt x="2806544" y="1243296"/>
                  </a:lnTo>
                  <a:lnTo>
                    <a:pt x="2800108" y="1290781"/>
                  </a:lnTo>
                  <a:lnTo>
                    <a:pt x="2789612" y="1336851"/>
                  </a:lnTo>
                  <a:lnTo>
                    <a:pt x="2775245" y="1381318"/>
                  </a:lnTo>
                  <a:lnTo>
                    <a:pt x="2757196" y="1423993"/>
                  </a:lnTo>
                  <a:lnTo>
                    <a:pt x="2735655" y="1464688"/>
                  </a:lnTo>
                  <a:lnTo>
                    <a:pt x="2710810" y="1503212"/>
                  </a:lnTo>
                  <a:lnTo>
                    <a:pt x="2682851" y="1539378"/>
                  </a:lnTo>
                  <a:lnTo>
                    <a:pt x="2651966" y="1572996"/>
                  </a:lnTo>
                  <a:lnTo>
                    <a:pt x="2618345" y="1603878"/>
                  </a:lnTo>
                  <a:lnTo>
                    <a:pt x="2582176" y="1631834"/>
                  </a:lnTo>
                  <a:lnTo>
                    <a:pt x="2543650" y="1656675"/>
                  </a:lnTo>
                  <a:lnTo>
                    <a:pt x="2502954" y="1678213"/>
                  </a:lnTo>
                  <a:lnTo>
                    <a:pt x="2460278" y="1696259"/>
                  </a:lnTo>
                  <a:lnTo>
                    <a:pt x="2415811" y="1710623"/>
                  </a:lnTo>
                  <a:lnTo>
                    <a:pt x="2369741" y="1721117"/>
                  </a:lnTo>
                  <a:lnTo>
                    <a:pt x="2322259" y="1727552"/>
                  </a:lnTo>
                  <a:lnTo>
                    <a:pt x="2273554" y="1729739"/>
                  </a:lnTo>
                  <a:lnTo>
                    <a:pt x="535139" y="1729739"/>
                  </a:lnTo>
                  <a:lnTo>
                    <a:pt x="486432" y="1727552"/>
                  </a:lnTo>
                  <a:lnTo>
                    <a:pt x="438949" y="1721117"/>
                  </a:lnTo>
                  <a:lnTo>
                    <a:pt x="392881" y="1710623"/>
                  </a:lnTo>
                  <a:lnTo>
                    <a:pt x="348415" y="1696259"/>
                  </a:lnTo>
                  <a:lnTo>
                    <a:pt x="305741" y="1678213"/>
                  </a:lnTo>
                  <a:lnTo>
                    <a:pt x="265048" y="1656675"/>
                  </a:lnTo>
                  <a:lnTo>
                    <a:pt x="226524" y="1631834"/>
                  </a:lnTo>
                  <a:lnTo>
                    <a:pt x="190359" y="1603878"/>
                  </a:lnTo>
                  <a:lnTo>
                    <a:pt x="156741" y="1572996"/>
                  </a:lnTo>
                  <a:lnTo>
                    <a:pt x="125860" y="1539378"/>
                  </a:lnTo>
                  <a:lnTo>
                    <a:pt x="97905" y="1503212"/>
                  </a:lnTo>
                  <a:lnTo>
                    <a:pt x="73064" y="1464688"/>
                  </a:lnTo>
                  <a:lnTo>
                    <a:pt x="51526" y="1423993"/>
                  </a:lnTo>
                  <a:lnTo>
                    <a:pt x="33480" y="1381318"/>
                  </a:lnTo>
                  <a:lnTo>
                    <a:pt x="19116" y="1336851"/>
                  </a:lnTo>
                  <a:lnTo>
                    <a:pt x="8622" y="1290781"/>
                  </a:lnTo>
                  <a:lnTo>
                    <a:pt x="2187" y="1243296"/>
                  </a:lnTo>
                  <a:lnTo>
                    <a:pt x="0" y="1194587"/>
                  </a:lnTo>
                  <a:lnTo>
                    <a:pt x="0" y="535177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28017" y="4602226"/>
            <a:ext cx="2602864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●"/>
              <a:tabLst>
                <a:tab pos="160655" algn="l"/>
              </a:tabLst>
            </a:pPr>
            <a:r>
              <a:rPr lang="fr-FR" sz="1400" b="1" spc="-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Chargé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sz="1400" b="1" spc="-10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communication  interne</a:t>
            </a:r>
            <a:endParaRPr sz="1400" dirty="0">
              <a:latin typeface="Calibri"/>
              <a:cs typeface="Calibri"/>
            </a:endParaRPr>
          </a:p>
          <a:p>
            <a:pPr marL="12700" marR="504825">
              <a:lnSpc>
                <a:spcPct val="100000"/>
              </a:lnSpc>
              <a:spcBef>
                <a:spcPts val="5"/>
              </a:spcBef>
              <a:buChar char="●"/>
              <a:tabLst>
                <a:tab pos="160655" algn="l"/>
              </a:tabLst>
            </a:pPr>
            <a:r>
              <a:rPr lang="fr-FR" sz="1400" b="1" spc="-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Chargé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sz="1400" b="1" spc="-114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relations  </a:t>
            </a:r>
            <a:r>
              <a:rPr lang="fr-FR" sz="1400" b="1" spc="-5" dirty="0">
                <a:solidFill>
                  <a:srgbClr val="1D2C86"/>
                </a:solidFill>
                <a:latin typeface="Calibri"/>
                <a:cs typeface="Calibri"/>
              </a:rPr>
              <a:t>publique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s</a:t>
            </a:r>
            <a:endParaRPr sz="1400" dirty="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spc="-20" dirty="0" err="1">
                <a:solidFill>
                  <a:srgbClr val="1D2C86"/>
                </a:solidFill>
                <a:latin typeface="Calibri"/>
                <a:cs typeface="Calibri"/>
              </a:rPr>
              <a:t>Traducteur</a:t>
            </a:r>
            <a:r>
              <a:rPr sz="1400" b="1" spc="-2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;</a:t>
            </a:r>
            <a:r>
              <a:rPr sz="1400" b="1" spc="-6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Interprète</a:t>
            </a:r>
            <a:endParaRPr sz="1400" dirty="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Attaché</a:t>
            </a:r>
            <a:r>
              <a:rPr lang="fr-FR" sz="1400" b="1" spc="-1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sz="1400" b="1" spc="-7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presse</a:t>
            </a:r>
            <a:endParaRPr sz="1400" dirty="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●"/>
              <a:tabLst>
                <a:tab pos="160655" algn="l"/>
              </a:tabLst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Journaliste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3" name="ZoneTexte 5"/>
          <p:cNvSpPr txBox="1">
            <a:spLocks noChangeArrowheads="1"/>
          </p:cNvSpPr>
          <p:nvPr/>
        </p:nvSpPr>
        <p:spPr bwMode="auto">
          <a:xfrm>
            <a:off x="3924300" y="6551613"/>
            <a:ext cx="49418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900" b="1" i="1" dirty="0"/>
              <a:t>Le masculin est utilisé sans aucune discrimination et dans le seul but d’alléger le texte</a:t>
            </a:r>
            <a:endParaRPr lang="fr-FR" altLang="fr-FR" sz="900" dirty="0"/>
          </a:p>
        </p:txBody>
      </p:sp>
      <p:sp>
        <p:nvSpPr>
          <p:cNvPr id="74" name="ZoneTexte 73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357889"/>
            <a:ext cx="7583805" cy="34387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10895">
              <a:lnSpc>
                <a:spcPct val="150000"/>
              </a:lnSpc>
              <a:spcBef>
                <a:spcPts val="95"/>
              </a:spcBef>
            </a:pPr>
            <a:r>
              <a:rPr sz="2800" u="heavy" spc="-6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"/>
              </a:rPr>
              <a:t>IPAG </a:t>
            </a:r>
            <a:r>
              <a:rPr sz="2800" u="heavy" spc="-1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2"/>
              </a:rPr>
              <a:t>Strasbourg</a:t>
            </a:r>
            <a:r>
              <a:rPr sz="2800" spc="-15" dirty="0">
                <a:solidFill>
                  <a:srgbClr val="1D2C86"/>
                </a:solidFill>
                <a:latin typeface="Calibri"/>
                <a:cs typeface="Calibri"/>
              </a:rPr>
              <a:t>: </a:t>
            </a:r>
            <a:r>
              <a:rPr sz="2800" spc="-95" dirty="0">
                <a:solidFill>
                  <a:srgbClr val="1D2C86"/>
                </a:solidFill>
                <a:latin typeface="Calibri"/>
                <a:cs typeface="Calibri"/>
              </a:rPr>
              <a:t>LAP, MAP, </a:t>
            </a:r>
            <a:r>
              <a:rPr lang="fr-FR" sz="2800" spc="-5" dirty="0">
                <a:solidFill>
                  <a:srgbClr val="1D2C86"/>
                </a:solidFill>
                <a:latin typeface="Calibri"/>
                <a:cs typeface="Calibri"/>
              </a:rPr>
              <a:t>DU, Classe Talents</a:t>
            </a:r>
          </a:p>
          <a:p>
            <a:pPr marL="12700" marR="810895">
              <a:lnSpc>
                <a:spcPct val="150000"/>
              </a:lnSpc>
              <a:spcBef>
                <a:spcPts val="95"/>
              </a:spcBef>
            </a:pPr>
            <a:r>
              <a:rPr lang="fr-FR" sz="2800" spc="-5" dirty="0">
                <a:solidFill>
                  <a:srgbClr val="1D2C86"/>
                </a:solidFill>
                <a:latin typeface="Calibri"/>
                <a:cs typeface="Calibri"/>
              </a:rPr>
              <a:t>UHA: Classe Talents</a:t>
            </a:r>
            <a:endParaRPr sz="2800" dirty="0">
              <a:latin typeface="Calibri"/>
              <a:cs typeface="Calibri"/>
            </a:endParaRPr>
          </a:p>
          <a:p>
            <a:pPr marL="12700" marR="60960">
              <a:lnSpc>
                <a:spcPct val="150000"/>
              </a:lnSpc>
              <a:spcBef>
                <a:spcPts val="675"/>
              </a:spcBef>
            </a:pPr>
            <a:r>
              <a:rPr sz="2800" u="heavy" spc="-5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3"/>
              </a:rPr>
              <a:t>ISMAPP</a:t>
            </a:r>
            <a:r>
              <a:rPr sz="2800" spc="-5" dirty="0">
                <a:solidFill>
                  <a:srgbClr val="1D2C86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800" spc="-10" dirty="0">
                <a:solidFill>
                  <a:srgbClr val="1D2C86"/>
                </a:solidFill>
                <a:latin typeface="Calibri"/>
                <a:cs typeface="Calibri"/>
              </a:rPr>
              <a:t>Institut supérieur </a:t>
            </a:r>
            <a:r>
              <a:rPr sz="2800" spc="-5" dirty="0">
                <a:solidFill>
                  <a:srgbClr val="1D2C86"/>
                </a:solidFill>
                <a:latin typeface="Calibri"/>
                <a:cs typeface="Calibri"/>
              </a:rPr>
              <a:t>du </a:t>
            </a:r>
            <a:r>
              <a:rPr sz="2800" spc="-10" dirty="0">
                <a:solidFill>
                  <a:srgbClr val="1D2C86"/>
                </a:solidFill>
                <a:latin typeface="Calibri"/>
                <a:cs typeface="Calibri"/>
              </a:rPr>
              <a:t>management public et  politique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sz="2800" u="heavy" spc="-10" dirty="0">
                <a:solidFill>
                  <a:srgbClr val="1D2C86"/>
                </a:solidFill>
                <a:uFill>
                  <a:solidFill>
                    <a:srgbClr val="1D2C86"/>
                  </a:solidFill>
                </a:uFill>
                <a:latin typeface="Calibri"/>
                <a:cs typeface="Calibri"/>
                <a:hlinkClick r:id="rId4"/>
              </a:rPr>
              <a:t>CNED</a:t>
            </a:r>
            <a:r>
              <a:rPr sz="2800" spc="-10" dirty="0">
                <a:solidFill>
                  <a:srgbClr val="1D2C86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800" spc="-5" dirty="0">
                <a:solidFill>
                  <a:srgbClr val="1D2C86"/>
                </a:solidFill>
                <a:latin typeface="Calibri"/>
                <a:cs typeface="Calibri"/>
              </a:rPr>
              <a:t>en</a:t>
            </a:r>
            <a:r>
              <a:rPr sz="2800" spc="2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D2C86"/>
                </a:solidFill>
                <a:latin typeface="Calibri"/>
                <a:cs typeface="Calibri"/>
              </a:rPr>
              <a:t>EAD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60105" cy="69088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595"/>
              </a:spcBef>
            </a:pPr>
            <a:r>
              <a:rPr spc="-15" dirty="0">
                <a:solidFill>
                  <a:srgbClr val="EAEDF9"/>
                </a:solidFill>
              </a:rPr>
              <a:t>Préparations </a:t>
            </a:r>
            <a:r>
              <a:rPr spc="-10" dirty="0">
                <a:solidFill>
                  <a:srgbClr val="EAEDF9"/>
                </a:solidFill>
              </a:rPr>
              <a:t>concours </a:t>
            </a:r>
            <a:r>
              <a:rPr dirty="0">
                <a:solidFill>
                  <a:srgbClr val="EAEDF9"/>
                </a:solidFill>
              </a:rPr>
              <a:t>de la </a:t>
            </a:r>
            <a:r>
              <a:rPr spc="-5" dirty="0">
                <a:solidFill>
                  <a:srgbClr val="EAEDF9"/>
                </a:solidFill>
              </a:rPr>
              <a:t>fonction</a:t>
            </a:r>
            <a:r>
              <a:rPr spc="-65" dirty="0">
                <a:solidFill>
                  <a:srgbClr val="EAEDF9"/>
                </a:solidFill>
              </a:rPr>
              <a:t> </a:t>
            </a:r>
            <a:r>
              <a:rPr dirty="0">
                <a:solidFill>
                  <a:srgbClr val="EAEDF9"/>
                </a:solidFill>
              </a:rPr>
              <a:t>publique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7600" marR="5080" indent="-745490">
              <a:lnSpc>
                <a:spcPct val="111700"/>
              </a:lnSpc>
              <a:spcBef>
                <a:spcPts val="95"/>
              </a:spcBef>
            </a:pPr>
            <a:r>
              <a:rPr spc="-10" dirty="0"/>
              <a:t>Etudiant.e.s </a:t>
            </a:r>
            <a:r>
              <a:rPr spc="-15" dirty="0"/>
              <a:t>et </a:t>
            </a:r>
            <a:r>
              <a:rPr spc="-35" dirty="0"/>
              <a:t>futur.e.s </a:t>
            </a:r>
            <a:r>
              <a:rPr spc="-5" dirty="0"/>
              <a:t>étudiant.e.s  </a:t>
            </a:r>
            <a:r>
              <a:rPr dirty="0"/>
              <a:t>le </a:t>
            </a:r>
            <a:r>
              <a:rPr spc="-5" dirty="0"/>
              <a:t>SIO </a:t>
            </a:r>
            <a:r>
              <a:rPr spc="-10" dirty="0"/>
              <a:t>vous </a:t>
            </a:r>
            <a:r>
              <a:rPr spc="-5" dirty="0"/>
              <a:t>accompagne</a:t>
            </a:r>
            <a:r>
              <a:rPr spc="-60" dirty="0"/>
              <a:t> 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3793" y="1972132"/>
            <a:ext cx="16637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INFORMATION</a:t>
            </a:r>
            <a:r>
              <a:rPr sz="20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0585" y="1972132"/>
            <a:ext cx="55816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Des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ressources documentaires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et des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professionnels</a:t>
            </a:r>
            <a:r>
              <a:rPr sz="20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endParaRPr sz="2000">
              <a:latin typeface="Calibri"/>
              <a:cs typeface="Calibri"/>
            </a:endParaRPr>
          </a:p>
          <a:p>
            <a:pPr marL="2947035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votre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écoute.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300" y="1857571"/>
            <a:ext cx="403225" cy="616585"/>
            <a:chOff x="42300" y="1857571"/>
            <a:chExt cx="403225" cy="6165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00" y="1857571"/>
              <a:ext cx="403129" cy="6159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1" y="1864613"/>
              <a:ext cx="347610" cy="5521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391" y="1864613"/>
              <a:ext cx="347980" cy="552450"/>
            </a:xfrm>
            <a:custGeom>
              <a:avLst/>
              <a:gdLst/>
              <a:ahLst/>
              <a:cxnLst/>
              <a:rect l="l" t="t" r="r" b="b"/>
              <a:pathLst>
                <a:path w="347980" h="552450">
                  <a:moveTo>
                    <a:pt x="280440" y="0"/>
                  </a:moveTo>
                  <a:lnTo>
                    <a:pt x="334389" y="56134"/>
                  </a:lnTo>
                  <a:lnTo>
                    <a:pt x="129868" y="252730"/>
                  </a:lnTo>
                  <a:lnTo>
                    <a:pt x="347610" y="479298"/>
                  </a:lnTo>
                  <a:lnTo>
                    <a:pt x="271689" y="552196"/>
                  </a:lnTo>
                  <a:lnTo>
                    <a:pt x="0" y="269494"/>
                  </a:lnTo>
                  <a:lnTo>
                    <a:pt x="280440" y="0"/>
                  </a:lnTo>
                </a:path>
              </a:pathLst>
            </a:custGeom>
            <a:ln w="9525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34552" y="2813064"/>
            <a:ext cx="403225" cy="614680"/>
            <a:chOff x="534552" y="2813064"/>
            <a:chExt cx="403225" cy="61468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552" y="2813064"/>
              <a:ext cx="403129" cy="6145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514" y="2818765"/>
              <a:ext cx="347611" cy="5521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64514" y="2818765"/>
              <a:ext cx="347980" cy="552450"/>
            </a:xfrm>
            <a:custGeom>
              <a:avLst/>
              <a:gdLst/>
              <a:ahLst/>
              <a:cxnLst/>
              <a:rect l="l" t="t" r="r" b="b"/>
              <a:pathLst>
                <a:path w="347980" h="552450">
                  <a:moveTo>
                    <a:pt x="280441" y="0"/>
                  </a:moveTo>
                  <a:lnTo>
                    <a:pt x="334391" y="56134"/>
                  </a:lnTo>
                  <a:lnTo>
                    <a:pt x="129870" y="252602"/>
                  </a:lnTo>
                  <a:lnTo>
                    <a:pt x="347611" y="479171"/>
                  </a:lnTo>
                  <a:lnTo>
                    <a:pt x="271691" y="552196"/>
                  </a:lnTo>
                  <a:lnTo>
                    <a:pt x="0" y="269494"/>
                  </a:lnTo>
                  <a:lnTo>
                    <a:pt x="280441" y="0"/>
                  </a:lnTo>
                  <a:close/>
                </a:path>
              </a:pathLst>
            </a:custGeom>
            <a:ln w="9525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55648" y="3649740"/>
            <a:ext cx="400050" cy="614680"/>
            <a:chOff x="1255648" y="3649740"/>
            <a:chExt cx="400050" cy="61468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648" y="3649740"/>
              <a:ext cx="399530" cy="6145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4223" y="3656711"/>
              <a:ext cx="346456" cy="5510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84223" y="3656711"/>
              <a:ext cx="346710" cy="551180"/>
            </a:xfrm>
            <a:custGeom>
              <a:avLst/>
              <a:gdLst/>
              <a:ahLst/>
              <a:cxnLst/>
              <a:rect l="l" t="t" r="r" b="b"/>
              <a:pathLst>
                <a:path w="346710" h="551179">
                  <a:moveTo>
                    <a:pt x="280416" y="0"/>
                  </a:moveTo>
                  <a:lnTo>
                    <a:pt x="334391" y="56133"/>
                  </a:lnTo>
                  <a:lnTo>
                    <a:pt x="129793" y="252602"/>
                  </a:lnTo>
                  <a:lnTo>
                    <a:pt x="346456" y="478155"/>
                  </a:lnTo>
                  <a:lnTo>
                    <a:pt x="270509" y="551052"/>
                  </a:lnTo>
                  <a:lnTo>
                    <a:pt x="0" y="269494"/>
                  </a:lnTo>
                  <a:lnTo>
                    <a:pt x="280416" y="0"/>
                  </a:lnTo>
                  <a:close/>
                </a:path>
              </a:pathLst>
            </a:custGeom>
            <a:ln w="9525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50442" y="2910967"/>
            <a:ext cx="6442710" cy="3498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1500" algn="l"/>
              </a:tabLst>
            </a:pP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ORIENTATION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:	Un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entretien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individuel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d’orientation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782320">
              <a:lnSpc>
                <a:spcPct val="100000"/>
              </a:lnSpc>
              <a:spcBef>
                <a:spcPts val="1730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INSERTION PROFESSIONNELLE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Rédaction 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CV,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lettre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4097654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motivation,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stages….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Calibri"/>
              <a:cs typeface="Calibri"/>
            </a:endParaRPr>
          </a:p>
          <a:p>
            <a:pPr marL="671830" algn="ctr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Service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d’Information et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d’Orientation</a:t>
            </a:r>
            <a:endParaRPr sz="1800">
              <a:latin typeface="Calibri"/>
              <a:cs typeface="Calibri"/>
            </a:endParaRPr>
          </a:p>
          <a:p>
            <a:pPr marL="671195" algn="ctr">
              <a:lnSpc>
                <a:spcPct val="100000"/>
              </a:lnSpc>
              <a:spcBef>
                <a:spcPts val="200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Maison de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l’étudiant</a:t>
            </a:r>
            <a:endParaRPr sz="1400">
              <a:latin typeface="Calibri"/>
              <a:cs typeface="Calibri"/>
            </a:endParaRPr>
          </a:p>
          <a:p>
            <a:pPr marL="671195" algn="ctr">
              <a:lnSpc>
                <a:spcPct val="100000"/>
              </a:lnSpc>
              <a:spcBef>
                <a:spcPts val="170"/>
              </a:spcBef>
            </a:pP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Tél.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03 89 33 64 40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(Mulhouse)</a:t>
            </a:r>
            <a:endParaRPr sz="1400">
              <a:latin typeface="Calibri"/>
              <a:cs typeface="Calibri"/>
            </a:endParaRPr>
          </a:p>
          <a:p>
            <a:pPr marL="671195" algn="ctr">
              <a:lnSpc>
                <a:spcPct val="100000"/>
              </a:lnSpc>
              <a:spcBef>
                <a:spcPts val="165"/>
              </a:spcBef>
            </a:pP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Tél.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03 89 20 54 56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(Colmar)</a:t>
            </a:r>
            <a:endParaRPr sz="1400">
              <a:latin typeface="Calibri"/>
              <a:cs typeface="Calibri"/>
            </a:endParaRPr>
          </a:p>
          <a:p>
            <a:pPr marL="2594610" marR="1916430" algn="ctr">
              <a:lnSpc>
                <a:spcPct val="100000"/>
              </a:lnSpc>
              <a:spcBef>
                <a:spcPts val="34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Site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Web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  <a:hlinkClick r:id="rId8"/>
              </a:rPr>
              <a:t>www.sio.uha.fr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Courriel :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  <a:hlinkClick r:id="rId9"/>
              </a:rPr>
              <a:t>sio@uha.fr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" y="0"/>
            <a:ext cx="8460105" cy="69088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595"/>
              </a:spcBef>
            </a:pPr>
            <a:r>
              <a:rPr dirty="0">
                <a:solidFill>
                  <a:srgbClr val="EAEDF9"/>
                </a:solidFill>
              </a:rPr>
              <a:t>Les </a:t>
            </a:r>
            <a:r>
              <a:rPr spc="-10" dirty="0">
                <a:solidFill>
                  <a:srgbClr val="EAEDF9"/>
                </a:solidFill>
              </a:rPr>
              <a:t>métiers </a:t>
            </a:r>
            <a:r>
              <a:rPr dirty="0">
                <a:solidFill>
                  <a:srgbClr val="EAEDF9"/>
                </a:solidFill>
              </a:rPr>
              <a:t>de </a:t>
            </a:r>
            <a:r>
              <a:rPr spc="-20" dirty="0">
                <a:solidFill>
                  <a:srgbClr val="EAEDF9"/>
                </a:solidFill>
              </a:rPr>
              <a:t>l’enseignement </a:t>
            </a:r>
            <a:r>
              <a:rPr spc="-15" dirty="0">
                <a:solidFill>
                  <a:srgbClr val="EAEDF9"/>
                </a:solidFill>
              </a:rPr>
              <a:t>et </a:t>
            </a:r>
            <a:r>
              <a:rPr dirty="0">
                <a:solidFill>
                  <a:srgbClr val="EAEDF9"/>
                </a:solidFill>
              </a:rPr>
              <a:t>de la</a:t>
            </a:r>
            <a:r>
              <a:rPr spc="-25" dirty="0">
                <a:solidFill>
                  <a:srgbClr val="EAEDF9"/>
                </a:solidFill>
              </a:rPr>
              <a:t> </a:t>
            </a:r>
            <a:r>
              <a:rPr spc="-10" dirty="0">
                <a:solidFill>
                  <a:srgbClr val="EAEDF9"/>
                </a:solidFill>
              </a:rPr>
              <a:t>formation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774" y="4091910"/>
            <a:ext cx="1656714" cy="646430"/>
            <a:chOff x="51774" y="4091910"/>
            <a:chExt cx="1656714" cy="646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74" y="4091910"/>
              <a:ext cx="1656670" cy="6462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916" y="4107179"/>
              <a:ext cx="1584960" cy="574675"/>
            </a:xfrm>
            <a:custGeom>
              <a:avLst/>
              <a:gdLst/>
              <a:ahLst/>
              <a:cxnLst/>
              <a:rect l="l" t="t" r="r" b="b"/>
              <a:pathLst>
                <a:path w="1584960" h="574675">
                  <a:moveTo>
                    <a:pt x="1297686" y="0"/>
                  </a:moveTo>
                  <a:lnTo>
                    <a:pt x="287273" y="0"/>
                  </a:lnTo>
                  <a:lnTo>
                    <a:pt x="240675" y="3760"/>
                  </a:lnTo>
                  <a:lnTo>
                    <a:pt x="196471" y="14648"/>
                  </a:lnTo>
                  <a:lnTo>
                    <a:pt x="155253" y="32071"/>
                  </a:lnTo>
                  <a:lnTo>
                    <a:pt x="117611" y="55437"/>
                  </a:lnTo>
                  <a:lnTo>
                    <a:pt x="84139" y="84153"/>
                  </a:lnTo>
                  <a:lnTo>
                    <a:pt x="55426" y="117628"/>
                  </a:lnTo>
                  <a:lnTo>
                    <a:pt x="32064" y="155270"/>
                  </a:lnTo>
                  <a:lnTo>
                    <a:pt x="14645" y="196486"/>
                  </a:lnTo>
                  <a:lnTo>
                    <a:pt x="3759" y="240684"/>
                  </a:lnTo>
                  <a:lnTo>
                    <a:pt x="0" y="287274"/>
                  </a:lnTo>
                  <a:lnTo>
                    <a:pt x="3759" y="333863"/>
                  </a:lnTo>
                  <a:lnTo>
                    <a:pt x="14645" y="378061"/>
                  </a:lnTo>
                  <a:lnTo>
                    <a:pt x="32064" y="419277"/>
                  </a:lnTo>
                  <a:lnTo>
                    <a:pt x="55426" y="456919"/>
                  </a:lnTo>
                  <a:lnTo>
                    <a:pt x="84139" y="490394"/>
                  </a:lnTo>
                  <a:lnTo>
                    <a:pt x="117611" y="519110"/>
                  </a:lnTo>
                  <a:lnTo>
                    <a:pt x="155253" y="542476"/>
                  </a:lnTo>
                  <a:lnTo>
                    <a:pt x="196471" y="559899"/>
                  </a:lnTo>
                  <a:lnTo>
                    <a:pt x="240675" y="570787"/>
                  </a:lnTo>
                  <a:lnTo>
                    <a:pt x="287273" y="574548"/>
                  </a:lnTo>
                  <a:lnTo>
                    <a:pt x="1297686" y="574548"/>
                  </a:lnTo>
                  <a:lnTo>
                    <a:pt x="1344275" y="570787"/>
                  </a:lnTo>
                  <a:lnTo>
                    <a:pt x="1388473" y="559899"/>
                  </a:lnTo>
                  <a:lnTo>
                    <a:pt x="1429689" y="542476"/>
                  </a:lnTo>
                  <a:lnTo>
                    <a:pt x="1467331" y="519110"/>
                  </a:lnTo>
                  <a:lnTo>
                    <a:pt x="1500806" y="490394"/>
                  </a:lnTo>
                  <a:lnTo>
                    <a:pt x="1529522" y="456919"/>
                  </a:lnTo>
                  <a:lnTo>
                    <a:pt x="1552888" y="419277"/>
                  </a:lnTo>
                  <a:lnTo>
                    <a:pt x="1570311" y="378061"/>
                  </a:lnTo>
                  <a:lnTo>
                    <a:pt x="1581199" y="333863"/>
                  </a:lnTo>
                  <a:lnTo>
                    <a:pt x="1584960" y="287274"/>
                  </a:lnTo>
                  <a:lnTo>
                    <a:pt x="1581199" y="240684"/>
                  </a:lnTo>
                  <a:lnTo>
                    <a:pt x="1570311" y="196486"/>
                  </a:lnTo>
                  <a:lnTo>
                    <a:pt x="1552888" y="155270"/>
                  </a:lnTo>
                  <a:lnTo>
                    <a:pt x="1529522" y="117628"/>
                  </a:lnTo>
                  <a:lnTo>
                    <a:pt x="1500806" y="84153"/>
                  </a:lnTo>
                  <a:lnTo>
                    <a:pt x="1467331" y="55437"/>
                  </a:lnTo>
                  <a:lnTo>
                    <a:pt x="1429689" y="32071"/>
                  </a:lnTo>
                  <a:lnTo>
                    <a:pt x="1388473" y="14648"/>
                  </a:lnTo>
                  <a:lnTo>
                    <a:pt x="1344275" y="3760"/>
                  </a:lnTo>
                  <a:lnTo>
                    <a:pt x="1297686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916" y="4107179"/>
              <a:ext cx="1584960" cy="574675"/>
            </a:xfrm>
            <a:custGeom>
              <a:avLst/>
              <a:gdLst/>
              <a:ahLst/>
              <a:cxnLst/>
              <a:rect l="l" t="t" r="r" b="b"/>
              <a:pathLst>
                <a:path w="1584960" h="574675">
                  <a:moveTo>
                    <a:pt x="0" y="287274"/>
                  </a:moveTo>
                  <a:lnTo>
                    <a:pt x="3759" y="240684"/>
                  </a:lnTo>
                  <a:lnTo>
                    <a:pt x="14645" y="196486"/>
                  </a:lnTo>
                  <a:lnTo>
                    <a:pt x="32064" y="155270"/>
                  </a:lnTo>
                  <a:lnTo>
                    <a:pt x="55426" y="117628"/>
                  </a:lnTo>
                  <a:lnTo>
                    <a:pt x="84139" y="84153"/>
                  </a:lnTo>
                  <a:lnTo>
                    <a:pt x="117611" y="55437"/>
                  </a:lnTo>
                  <a:lnTo>
                    <a:pt x="155253" y="32071"/>
                  </a:lnTo>
                  <a:lnTo>
                    <a:pt x="196471" y="14648"/>
                  </a:lnTo>
                  <a:lnTo>
                    <a:pt x="240675" y="3760"/>
                  </a:lnTo>
                  <a:lnTo>
                    <a:pt x="287273" y="0"/>
                  </a:lnTo>
                  <a:lnTo>
                    <a:pt x="1297686" y="0"/>
                  </a:lnTo>
                  <a:lnTo>
                    <a:pt x="1344275" y="3760"/>
                  </a:lnTo>
                  <a:lnTo>
                    <a:pt x="1388473" y="14648"/>
                  </a:lnTo>
                  <a:lnTo>
                    <a:pt x="1429689" y="32071"/>
                  </a:lnTo>
                  <a:lnTo>
                    <a:pt x="1467331" y="55437"/>
                  </a:lnTo>
                  <a:lnTo>
                    <a:pt x="1500806" y="84153"/>
                  </a:lnTo>
                  <a:lnTo>
                    <a:pt x="1529522" y="117628"/>
                  </a:lnTo>
                  <a:lnTo>
                    <a:pt x="1552888" y="155270"/>
                  </a:lnTo>
                  <a:lnTo>
                    <a:pt x="1570311" y="196486"/>
                  </a:lnTo>
                  <a:lnTo>
                    <a:pt x="1581199" y="240684"/>
                  </a:lnTo>
                  <a:lnTo>
                    <a:pt x="1584960" y="287274"/>
                  </a:lnTo>
                  <a:lnTo>
                    <a:pt x="1581199" y="333863"/>
                  </a:lnTo>
                  <a:lnTo>
                    <a:pt x="1570311" y="378061"/>
                  </a:lnTo>
                  <a:lnTo>
                    <a:pt x="1552888" y="419277"/>
                  </a:lnTo>
                  <a:lnTo>
                    <a:pt x="1529522" y="456919"/>
                  </a:lnTo>
                  <a:lnTo>
                    <a:pt x="1500806" y="490394"/>
                  </a:lnTo>
                  <a:lnTo>
                    <a:pt x="1467331" y="519110"/>
                  </a:lnTo>
                  <a:lnTo>
                    <a:pt x="1429689" y="542476"/>
                  </a:lnTo>
                  <a:lnTo>
                    <a:pt x="1388473" y="559899"/>
                  </a:lnTo>
                  <a:lnTo>
                    <a:pt x="1344275" y="570787"/>
                  </a:lnTo>
                  <a:lnTo>
                    <a:pt x="1297686" y="574548"/>
                  </a:lnTo>
                  <a:lnTo>
                    <a:pt x="287273" y="574548"/>
                  </a:lnTo>
                  <a:lnTo>
                    <a:pt x="240675" y="570787"/>
                  </a:lnTo>
                  <a:lnTo>
                    <a:pt x="196471" y="559899"/>
                  </a:lnTo>
                  <a:lnTo>
                    <a:pt x="155253" y="542476"/>
                  </a:lnTo>
                  <a:lnTo>
                    <a:pt x="117611" y="519110"/>
                  </a:lnTo>
                  <a:lnTo>
                    <a:pt x="84139" y="490394"/>
                  </a:lnTo>
                  <a:lnTo>
                    <a:pt x="55426" y="456919"/>
                  </a:lnTo>
                  <a:lnTo>
                    <a:pt x="32064" y="419277"/>
                  </a:lnTo>
                  <a:lnTo>
                    <a:pt x="14645" y="378061"/>
                  </a:lnTo>
                  <a:lnTo>
                    <a:pt x="3759" y="333863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31012" y="4263644"/>
            <a:ext cx="3016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3063A3"/>
                </a:solidFill>
                <a:latin typeface="Calibri"/>
                <a:cs typeface="Calibri"/>
              </a:rPr>
              <a:t>CPE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38968" y="3454842"/>
            <a:ext cx="3551554" cy="1262380"/>
            <a:chOff x="2538968" y="3454842"/>
            <a:chExt cx="3551554" cy="12623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8968" y="3454842"/>
              <a:ext cx="3550951" cy="12620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7084" y="3473195"/>
              <a:ext cx="3479292" cy="11902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77084" y="3473195"/>
              <a:ext cx="3479800" cy="1190625"/>
            </a:xfrm>
            <a:custGeom>
              <a:avLst/>
              <a:gdLst/>
              <a:ahLst/>
              <a:cxnLst/>
              <a:rect l="l" t="t" r="r" b="b"/>
              <a:pathLst>
                <a:path w="3479800" h="1190625">
                  <a:moveTo>
                    <a:pt x="0" y="595121"/>
                  </a:moveTo>
                  <a:lnTo>
                    <a:pt x="5234" y="548613"/>
                  </a:lnTo>
                  <a:lnTo>
                    <a:pt x="20678" y="503084"/>
                  </a:lnTo>
                  <a:lnTo>
                    <a:pt x="45946" y="458666"/>
                  </a:lnTo>
                  <a:lnTo>
                    <a:pt x="80651" y="415491"/>
                  </a:lnTo>
                  <a:lnTo>
                    <a:pt x="124406" y="373693"/>
                  </a:lnTo>
                  <a:lnTo>
                    <a:pt x="176823" y="333402"/>
                  </a:lnTo>
                  <a:lnTo>
                    <a:pt x="237518" y="294752"/>
                  </a:lnTo>
                  <a:lnTo>
                    <a:pt x="270848" y="276084"/>
                  </a:lnTo>
                  <a:lnTo>
                    <a:pt x="306102" y="257875"/>
                  </a:lnTo>
                  <a:lnTo>
                    <a:pt x="343231" y="240143"/>
                  </a:lnTo>
                  <a:lnTo>
                    <a:pt x="382188" y="222903"/>
                  </a:lnTo>
                  <a:lnTo>
                    <a:pt x="422924" y="206173"/>
                  </a:lnTo>
                  <a:lnTo>
                    <a:pt x="465391" y="189969"/>
                  </a:lnTo>
                  <a:lnTo>
                    <a:pt x="509539" y="174307"/>
                  </a:lnTo>
                  <a:lnTo>
                    <a:pt x="555322" y="159204"/>
                  </a:lnTo>
                  <a:lnTo>
                    <a:pt x="602691" y="144677"/>
                  </a:lnTo>
                  <a:lnTo>
                    <a:pt x="651596" y="130741"/>
                  </a:lnTo>
                  <a:lnTo>
                    <a:pt x="701991" y="117415"/>
                  </a:lnTo>
                  <a:lnTo>
                    <a:pt x="753826" y="104713"/>
                  </a:lnTo>
                  <a:lnTo>
                    <a:pt x="807053" y="92653"/>
                  </a:lnTo>
                  <a:lnTo>
                    <a:pt x="861624" y="81251"/>
                  </a:lnTo>
                  <a:lnTo>
                    <a:pt x="917490" y="70524"/>
                  </a:lnTo>
                  <a:lnTo>
                    <a:pt x="974604" y="60489"/>
                  </a:lnTo>
                  <a:lnTo>
                    <a:pt x="1032917" y="51161"/>
                  </a:lnTo>
                  <a:lnTo>
                    <a:pt x="1092380" y="42557"/>
                  </a:lnTo>
                  <a:lnTo>
                    <a:pt x="1152945" y="34694"/>
                  </a:lnTo>
                  <a:lnTo>
                    <a:pt x="1214563" y="27589"/>
                  </a:lnTo>
                  <a:lnTo>
                    <a:pt x="1277187" y="21258"/>
                  </a:lnTo>
                  <a:lnTo>
                    <a:pt x="1340768" y="15717"/>
                  </a:lnTo>
                  <a:lnTo>
                    <a:pt x="1405258" y="10983"/>
                  </a:lnTo>
                  <a:lnTo>
                    <a:pt x="1470608" y="7073"/>
                  </a:lnTo>
                  <a:lnTo>
                    <a:pt x="1536771" y="4003"/>
                  </a:lnTo>
                  <a:lnTo>
                    <a:pt x="1603696" y="1790"/>
                  </a:lnTo>
                  <a:lnTo>
                    <a:pt x="1671337" y="450"/>
                  </a:lnTo>
                  <a:lnTo>
                    <a:pt x="1739645" y="0"/>
                  </a:lnTo>
                  <a:lnTo>
                    <a:pt x="1807954" y="450"/>
                  </a:lnTo>
                  <a:lnTo>
                    <a:pt x="1875595" y="1790"/>
                  </a:lnTo>
                  <a:lnTo>
                    <a:pt x="1942520" y="4003"/>
                  </a:lnTo>
                  <a:lnTo>
                    <a:pt x="2008683" y="7073"/>
                  </a:lnTo>
                  <a:lnTo>
                    <a:pt x="2074033" y="10983"/>
                  </a:lnTo>
                  <a:lnTo>
                    <a:pt x="2138523" y="15717"/>
                  </a:lnTo>
                  <a:lnTo>
                    <a:pt x="2202104" y="21258"/>
                  </a:lnTo>
                  <a:lnTo>
                    <a:pt x="2264728" y="27589"/>
                  </a:lnTo>
                  <a:lnTo>
                    <a:pt x="2326346" y="34694"/>
                  </a:lnTo>
                  <a:lnTo>
                    <a:pt x="2386911" y="42557"/>
                  </a:lnTo>
                  <a:lnTo>
                    <a:pt x="2446374" y="51161"/>
                  </a:lnTo>
                  <a:lnTo>
                    <a:pt x="2504687" y="60489"/>
                  </a:lnTo>
                  <a:lnTo>
                    <a:pt x="2561801" y="70524"/>
                  </a:lnTo>
                  <a:lnTo>
                    <a:pt x="2617667" y="81251"/>
                  </a:lnTo>
                  <a:lnTo>
                    <a:pt x="2672238" y="92653"/>
                  </a:lnTo>
                  <a:lnTo>
                    <a:pt x="2725465" y="104713"/>
                  </a:lnTo>
                  <a:lnTo>
                    <a:pt x="2777300" y="117415"/>
                  </a:lnTo>
                  <a:lnTo>
                    <a:pt x="2827695" y="130741"/>
                  </a:lnTo>
                  <a:lnTo>
                    <a:pt x="2876600" y="144677"/>
                  </a:lnTo>
                  <a:lnTo>
                    <a:pt x="2923969" y="159204"/>
                  </a:lnTo>
                  <a:lnTo>
                    <a:pt x="2969752" y="174307"/>
                  </a:lnTo>
                  <a:lnTo>
                    <a:pt x="3013900" y="189969"/>
                  </a:lnTo>
                  <a:lnTo>
                    <a:pt x="3056367" y="206173"/>
                  </a:lnTo>
                  <a:lnTo>
                    <a:pt x="3097103" y="222903"/>
                  </a:lnTo>
                  <a:lnTo>
                    <a:pt x="3136060" y="240143"/>
                  </a:lnTo>
                  <a:lnTo>
                    <a:pt x="3173189" y="257875"/>
                  </a:lnTo>
                  <a:lnTo>
                    <a:pt x="3208443" y="276084"/>
                  </a:lnTo>
                  <a:lnTo>
                    <a:pt x="3241773" y="294752"/>
                  </a:lnTo>
                  <a:lnTo>
                    <a:pt x="3302468" y="333402"/>
                  </a:lnTo>
                  <a:lnTo>
                    <a:pt x="3354885" y="373693"/>
                  </a:lnTo>
                  <a:lnTo>
                    <a:pt x="3398640" y="415491"/>
                  </a:lnTo>
                  <a:lnTo>
                    <a:pt x="3433345" y="458666"/>
                  </a:lnTo>
                  <a:lnTo>
                    <a:pt x="3458613" y="503084"/>
                  </a:lnTo>
                  <a:lnTo>
                    <a:pt x="3474057" y="548613"/>
                  </a:lnTo>
                  <a:lnTo>
                    <a:pt x="3479292" y="595121"/>
                  </a:lnTo>
                  <a:lnTo>
                    <a:pt x="3477975" y="618490"/>
                  </a:lnTo>
                  <a:lnTo>
                    <a:pt x="3467587" y="664525"/>
                  </a:lnTo>
                  <a:lnTo>
                    <a:pt x="3447183" y="709515"/>
                  </a:lnTo>
                  <a:lnTo>
                    <a:pt x="3417148" y="753328"/>
                  </a:lnTo>
                  <a:lnTo>
                    <a:pt x="3377870" y="795831"/>
                  </a:lnTo>
                  <a:lnTo>
                    <a:pt x="3329735" y="836892"/>
                  </a:lnTo>
                  <a:lnTo>
                    <a:pt x="3273131" y="876379"/>
                  </a:lnTo>
                  <a:lnTo>
                    <a:pt x="3208443" y="914159"/>
                  </a:lnTo>
                  <a:lnTo>
                    <a:pt x="3173189" y="932368"/>
                  </a:lnTo>
                  <a:lnTo>
                    <a:pt x="3136060" y="950100"/>
                  </a:lnTo>
                  <a:lnTo>
                    <a:pt x="3097103" y="967340"/>
                  </a:lnTo>
                  <a:lnTo>
                    <a:pt x="3056367" y="984070"/>
                  </a:lnTo>
                  <a:lnTo>
                    <a:pt x="3013900" y="1000274"/>
                  </a:lnTo>
                  <a:lnTo>
                    <a:pt x="2969752" y="1015936"/>
                  </a:lnTo>
                  <a:lnTo>
                    <a:pt x="2923969" y="1031039"/>
                  </a:lnTo>
                  <a:lnTo>
                    <a:pt x="2876600" y="1045566"/>
                  </a:lnTo>
                  <a:lnTo>
                    <a:pt x="2827695" y="1059502"/>
                  </a:lnTo>
                  <a:lnTo>
                    <a:pt x="2777300" y="1072828"/>
                  </a:lnTo>
                  <a:lnTo>
                    <a:pt x="2725465" y="1085530"/>
                  </a:lnTo>
                  <a:lnTo>
                    <a:pt x="2672238" y="1097590"/>
                  </a:lnTo>
                  <a:lnTo>
                    <a:pt x="2617667" y="1108992"/>
                  </a:lnTo>
                  <a:lnTo>
                    <a:pt x="2561801" y="1119719"/>
                  </a:lnTo>
                  <a:lnTo>
                    <a:pt x="2504687" y="1129754"/>
                  </a:lnTo>
                  <a:lnTo>
                    <a:pt x="2446374" y="1139082"/>
                  </a:lnTo>
                  <a:lnTo>
                    <a:pt x="2386911" y="1147686"/>
                  </a:lnTo>
                  <a:lnTo>
                    <a:pt x="2326346" y="1155549"/>
                  </a:lnTo>
                  <a:lnTo>
                    <a:pt x="2264728" y="1162654"/>
                  </a:lnTo>
                  <a:lnTo>
                    <a:pt x="2202104" y="1168985"/>
                  </a:lnTo>
                  <a:lnTo>
                    <a:pt x="2138523" y="1174526"/>
                  </a:lnTo>
                  <a:lnTo>
                    <a:pt x="2074033" y="1179260"/>
                  </a:lnTo>
                  <a:lnTo>
                    <a:pt x="2008683" y="1183170"/>
                  </a:lnTo>
                  <a:lnTo>
                    <a:pt x="1942520" y="1186240"/>
                  </a:lnTo>
                  <a:lnTo>
                    <a:pt x="1875595" y="1188453"/>
                  </a:lnTo>
                  <a:lnTo>
                    <a:pt x="1807954" y="1189793"/>
                  </a:lnTo>
                  <a:lnTo>
                    <a:pt x="1739645" y="1190243"/>
                  </a:lnTo>
                  <a:lnTo>
                    <a:pt x="1671337" y="1189793"/>
                  </a:lnTo>
                  <a:lnTo>
                    <a:pt x="1603696" y="1188453"/>
                  </a:lnTo>
                  <a:lnTo>
                    <a:pt x="1536771" y="1186240"/>
                  </a:lnTo>
                  <a:lnTo>
                    <a:pt x="1470608" y="1183170"/>
                  </a:lnTo>
                  <a:lnTo>
                    <a:pt x="1405258" y="1179260"/>
                  </a:lnTo>
                  <a:lnTo>
                    <a:pt x="1340768" y="1174526"/>
                  </a:lnTo>
                  <a:lnTo>
                    <a:pt x="1277187" y="1168985"/>
                  </a:lnTo>
                  <a:lnTo>
                    <a:pt x="1214563" y="1162654"/>
                  </a:lnTo>
                  <a:lnTo>
                    <a:pt x="1152945" y="1155549"/>
                  </a:lnTo>
                  <a:lnTo>
                    <a:pt x="1092380" y="1147686"/>
                  </a:lnTo>
                  <a:lnTo>
                    <a:pt x="1032917" y="1139082"/>
                  </a:lnTo>
                  <a:lnTo>
                    <a:pt x="974604" y="1129754"/>
                  </a:lnTo>
                  <a:lnTo>
                    <a:pt x="917490" y="1119719"/>
                  </a:lnTo>
                  <a:lnTo>
                    <a:pt x="861624" y="1108992"/>
                  </a:lnTo>
                  <a:lnTo>
                    <a:pt x="807053" y="1097590"/>
                  </a:lnTo>
                  <a:lnTo>
                    <a:pt x="753826" y="1085530"/>
                  </a:lnTo>
                  <a:lnTo>
                    <a:pt x="701991" y="1072828"/>
                  </a:lnTo>
                  <a:lnTo>
                    <a:pt x="651596" y="1059502"/>
                  </a:lnTo>
                  <a:lnTo>
                    <a:pt x="602691" y="1045566"/>
                  </a:lnTo>
                  <a:lnTo>
                    <a:pt x="555322" y="1031039"/>
                  </a:lnTo>
                  <a:lnTo>
                    <a:pt x="509539" y="1015936"/>
                  </a:lnTo>
                  <a:lnTo>
                    <a:pt x="465391" y="1000274"/>
                  </a:lnTo>
                  <a:lnTo>
                    <a:pt x="422924" y="984070"/>
                  </a:lnTo>
                  <a:lnTo>
                    <a:pt x="382188" y="967340"/>
                  </a:lnTo>
                  <a:lnTo>
                    <a:pt x="343231" y="950100"/>
                  </a:lnTo>
                  <a:lnTo>
                    <a:pt x="306102" y="932368"/>
                  </a:lnTo>
                  <a:lnTo>
                    <a:pt x="270848" y="914159"/>
                  </a:lnTo>
                  <a:lnTo>
                    <a:pt x="237518" y="895491"/>
                  </a:lnTo>
                  <a:lnTo>
                    <a:pt x="176823" y="856841"/>
                  </a:lnTo>
                  <a:lnTo>
                    <a:pt x="124406" y="816550"/>
                  </a:lnTo>
                  <a:lnTo>
                    <a:pt x="80651" y="774752"/>
                  </a:lnTo>
                  <a:lnTo>
                    <a:pt x="45946" y="731577"/>
                  </a:lnTo>
                  <a:lnTo>
                    <a:pt x="20678" y="687159"/>
                  </a:lnTo>
                  <a:lnTo>
                    <a:pt x="5234" y="641630"/>
                  </a:lnTo>
                  <a:lnTo>
                    <a:pt x="0" y="595121"/>
                  </a:lnTo>
                  <a:close/>
                </a:path>
              </a:pathLst>
            </a:custGeom>
            <a:ln w="9143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13809" y="3854322"/>
            <a:ext cx="1005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D2C86"/>
                </a:solidFill>
                <a:latin typeface="Calibri"/>
                <a:cs typeface="Calibri"/>
              </a:rPr>
              <a:t>Métiers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66217" y="2008142"/>
            <a:ext cx="2107438" cy="662152"/>
            <a:chOff x="4954499" y="1914047"/>
            <a:chExt cx="1678305" cy="68135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4499" y="1914047"/>
              <a:ext cx="1677973" cy="6433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3396" y="1927834"/>
              <a:ext cx="1440179" cy="66753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92624" y="1929383"/>
              <a:ext cx="1606550" cy="571500"/>
            </a:xfrm>
            <a:custGeom>
              <a:avLst/>
              <a:gdLst/>
              <a:ahLst/>
              <a:cxnLst/>
              <a:rect l="l" t="t" r="r" b="b"/>
              <a:pathLst>
                <a:path w="1606550" h="571500">
                  <a:moveTo>
                    <a:pt x="1320546" y="0"/>
                  </a:moveTo>
                  <a:lnTo>
                    <a:pt x="285750" y="0"/>
                  </a:lnTo>
                  <a:lnTo>
                    <a:pt x="239388" y="3738"/>
                  </a:lnTo>
                  <a:lnTo>
                    <a:pt x="195413" y="14563"/>
                  </a:lnTo>
                  <a:lnTo>
                    <a:pt x="154411" y="31886"/>
                  </a:lnTo>
                  <a:lnTo>
                    <a:pt x="116970" y="55120"/>
                  </a:lnTo>
                  <a:lnTo>
                    <a:pt x="83677" y="83677"/>
                  </a:lnTo>
                  <a:lnTo>
                    <a:pt x="55120" y="116970"/>
                  </a:lnTo>
                  <a:lnTo>
                    <a:pt x="31886" y="154411"/>
                  </a:lnTo>
                  <a:lnTo>
                    <a:pt x="14563" y="195413"/>
                  </a:lnTo>
                  <a:lnTo>
                    <a:pt x="3738" y="239388"/>
                  </a:lnTo>
                  <a:lnTo>
                    <a:pt x="0" y="285750"/>
                  </a:lnTo>
                  <a:lnTo>
                    <a:pt x="3738" y="332111"/>
                  </a:lnTo>
                  <a:lnTo>
                    <a:pt x="14563" y="376086"/>
                  </a:lnTo>
                  <a:lnTo>
                    <a:pt x="31886" y="417088"/>
                  </a:lnTo>
                  <a:lnTo>
                    <a:pt x="55120" y="454529"/>
                  </a:lnTo>
                  <a:lnTo>
                    <a:pt x="83677" y="487822"/>
                  </a:lnTo>
                  <a:lnTo>
                    <a:pt x="116970" y="516379"/>
                  </a:lnTo>
                  <a:lnTo>
                    <a:pt x="154411" y="539613"/>
                  </a:lnTo>
                  <a:lnTo>
                    <a:pt x="195413" y="556936"/>
                  </a:lnTo>
                  <a:lnTo>
                    <a:pt x="239388" y="567761"/>
                  </a:lnTo>
                  <a:lnTo>
                    <a:pt x="285750" y="571500"/>
                  </a:lnTo>
                  <a:lnTo>
                    <a:pt x="1320546" y="571500"/>
                  </a:lnTo>
                  <a:lnTo>
                    <a:pt x="1366907" y="567761"/>
                  </a:lnTo>
                  <a:lnTo>
                    <a:pt x="1410882" y="556936"/>
                  </a:lnTo>
                  <a:lnTo>
                    <a:pt x="1451884" y="539613"/>
                  </a:lnTo>
                  <a:lnTo>
                    <a:pt x="1489325" y="516379"/>
                  </a:lnTo>
                  <a:lnTo>
                    <a:pt x="1522618" y="487822"/>
                  </a:lnTo>
                  <a:lnTo>
                    <a:pt x="1551175" y="454529"/>
                  </a:lnTo>
                  <a:lnTo>
                    <a:pt x="1574409" y="417088"/>
                  </a:lnTo>
                  <a:lnTo>
                    <a:pt x="1591732" y="376086"/>
                  </a:lnTo>
                  <a:lnTo>
                    <a:pt x="1602557" y="332111"/>
                  </a:lnTo>
                  <a:lnTo>
                    <a:pt x="1606296" y="285750"/>
                  </a:lnTo>
                  <a:lnTo>
                    <a:pt x="1602557" y="239388"/>
                  </a:lnTo>
                  <a:lnTo>
                    <a:pt x="1591732" y="195413"/>
                  </a:lnTo>
                  <a:lnTo>
                    <a:pt x="1574409" y="154411"/>
                  </a:lnTo>
                  <a:lnTo>
                    <a:pt x="1551175" y="116970"/>
                  </a:lnTo>
                  <a:lnTo>
                    <a:pt x="1522618" y="83677"/>
                  </a:lnTo>
                  <a:lnTo>
                    <a:pt x="1489325" y="55120"/>
                  </a:lnTo>
                  <a:lnTo>
                    <a:pt x="1451884" y="31886"/>
                  </a:lnTo>
                  <a:lnTo>
                    <a:pt x="1410882" y="14563"/>
                  </a:lnTo>
                  <a:lnTo>
                    <a:pt x="1366907" y="3738"/>
                  </a:lnTo>
                  <a:lnTo>
                    <a:pt x="1320546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92624" y="1929383"/>
              <a:ext cx="1606550" cy="571500"/>
            </a:xfrm>
            <a:custGeom>
              <a:avLst/>
              <a:gdLst/>
              <a:ahLst/>
              <a:cxnLst/>
              <a:rect l="l" t="t" r="r" b="b"/>
              <a:pathLst>
                <a:path w="1606550" h="571500">
                  <a:moveTo>
                    <a:pt x="0" y="285750"/>
                  </a:moveTo>
                  <a:lnTo>
                    <a:pt x="3738" y="239388"/>
                  </a:lnTo>
                  <a:lnTo>
                    <a:pt x="14563" y="195413"/>
                  </a:lnTo>
                  <a:lnTo>
                    <a:pt x="31886" y="154411"/>
                  </a:lnTo>
                  <a:lnTo>
                    <a:pt x="55120" y="116970"/>
                  </a:lnTo>
                  <a:lnTo>
                    <a:pt x="83677" y="83677"/>
                  </a:lnTo>
                  <a:lnTo>
                    <a:pt x="116970" y="55120"/>
                  </a:lnTo>
                  <a:lnTo>
                    <a:pt x="154411" y="31886"/>
                  </a:lnTo>
                  <a:lnTo>
                    <a:pt x="195413" y="14563"/>
                  </a:lnTo>
                  <a:lnTo>
                    <a:pt x="239388" y="3738"/>
                  </a:lnTo>
                  <a:lnTo>
                    <a:pt x="285750" y="0"/>
                  </a:lnTo>
                  <a:lnTo>
                    <a:pt x="1320546" y="0"/>
                  </a:lnTo>
                  <a:lnTo>
                    <a:pt x="1366907" y="3738"/>
                  </a:lnTo>
                  <a:lnTo>
                    <a:pt x="1410882" y="14563"/>
                  </a:lnTo>
                  <a:lnTo>
                    <a:pt x="1451884" y="31886"/>
                  </a:lnTo>
                  <a:lnTo>
                    <a:pt x="1489325" y="55120"/>
                  </a:lnTo>
                  <a:lnTo>
                    <a:pt x="1522618" y="83677"/>
                  </a:lnTo>
                  <a:lnTo>
                    <a:pt x="1551175" y="116970"/>
                  </a:lnTo>
                  <a:lnTo>
                    <a:pt x="1574409" y="154411"/>
                  </a:lnTo>
                  <a:lnTo>
                    <a:pt x="1591732" y="195413"/>
                  </a:lnTo>
                  <a:lnTo>
                    <a:pt x="1602557" y="239388"/>
                  </a:lnTo>
                  <a:lnTo>
                    <a:pt x="1606296" y="285750"/>
                  </a:lnTo>
                  <a:lnTo>
                    <a:pt x="1602557" y="332111"/>
                  </a:lnTo>
                  <a:lnTo>
                    <a:pt x="1591732" y="376086"/>
                  </a:lnTo>
                  <a:lnTo>
                    <a:pt x="1574409" y="417088"/>
                  </a:lnTo>
                  <a:lnTo>
                    <a:pt x="1551175" y="454529"/>
                  </a:lnTo>
                  <a:lnTo>
                    <a:pt x="1522618" y="487822"/>
                  </a:lnTo>
                  <a:lnTo>
                    <a:pt x="1489325" y="516379"/>
                  </a:lnTo>
                  <a:lnTo>
                    <a:pt x="1451884" y="539613"/>
                  </a:lnTo>
                  <a:lnTo>
                    <a:pt x="1410882" y="556936"/>
                  </a:lnTo>
                  <a:lnTo>
                    <a:pt x="1366907" y="567761"/>
                  </a:lnTo>
                  <a:lnTo>
                    <a:pt x="1320546" y="571500"/>
                  </a:lnTo>
                  <a:lnTo>
                    <a:pt x="285750" y="571500"/>
                  </a:lnTo>
                  <a:lnTo>
                    <a:pt x="239388" y="567761"/>
                  </a:lnTo>
                  <a:lnTo>
                    <a:pt x="195413" y="556936"/>
                  </a:lnTo>
                  <a:lnTo>
                    <a:pt x="154411" y="539613"/>
                  </a:lnTo>
                  <a:lnTo>
                    <a:pt x="116970" y="516379"/>
                  </a:lnTo>
                  <a:lnTo>
                    <a:pt x="83677" y="487822"/>
                  </a:lnTo>
                  <a:lnTo>
                    <a:pt x="55120" y="454529"/>
                  </a:lnTo>
                  <a:lnTo>
                    <a:pt x="31886" y="417088"/>
                  </a:lnTo>
                  <a:lnTo>
                    <a:pt x="14563" y="376086"/>
                  </a:lnTo>
                  <a:lnTo>
                    <a:pt x="3738" y="332111"/>
                  </a:lnTo>
                  <a:lnTo>
                    <a:pt x="0" y="285750"/>
                  </a:lnTo>
                  <a:close/>
                </a:path>
              </a:pathLst>
            </a:custGeom>
            <a:ln w="9143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69182" y="2049622"/>
            <a:ext cx="2260217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5" dirty="0" err="1">
                <a:solidFill>
                  <a:srgbClr val="3063A3"/>
                </a:solidFill>
                <a:latin typeface="Calibri"/>
                <a:cs typeface="Calibri"/>
              </a:rPr>
              <a:t>Professeur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3063A3"/>
                </a:solidFill>
                <a:latin typeface="Calibri"/>
                <a:cs typeface="Calibri"/>
              </a:rPr>
              <a:t>documentaliste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50107" y="1914086"/>
            <a:ext cx="1449705" cy="715010"/>
            <a:chOff x="1850107" y="1914086"/>
            <a:chExt cx="1449705" cy="71501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0107" y="1914086"/>
              <a:ext cx="1449380" cy="7087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2724" y="1961362"/>
              <a:ext cx="1184148" cy="6675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88236" y="1929383"/>
              <a:ext cx="1377950" cy="637540"/>
            </a:xfrm>
            <a:custGeom>
              <a:avLst/>
              <a:gdLst/>
              <a:ahLst/>
              <a:cxnLst/>
              <a:rect l="l" t="t" r="r" b="b"/>
              <a:pathLst>
                <a:path w="1377950" h="637539">
                  <a:moveTo>
                    <a:pt x="1170177" y="0"/>
                  </a:moveTo>
                  <a:lnTo>
                    <a:pt x="207518" y="0"/>
                  </a:lnTo>
                  <a:lnTo>
                    <a:pt x="159913" y="5476"/>
                  </a:lnTo>
                  <a:lnTo>
                    <a:pt x="116225" y="21079"/>
                  </a:lnTo>
                  <a:lnTo>
                    <a:pt x="77695" y="45566"/>
                  </a:lnTo>
                  <a:lnTo>
                    <a:pt x="45566" y="77695"/>
                  </a:lnTo>
                  <a:lnTo>
                    <a:pt x="21079" y="116225"/>
                  </a:lnTo>
                  <a:lnTo>
                    <a:pt x="5476" y="159913"/>
                  </a:lnTo>
                  <a:lnTo>
                    <a:pt x="0" y="207517"/>
                  </a:lnTo>
                  <a:lnTo>
                    <a:pt x="0" y="429513"/>
                  </a:lnTo>
                  <a:lnTo>
                    <a:pt x="5476" y="477118"/>
                  </a:lnTo>
                  <a:lnTo>
                    <a:pt x="21079" y="520806"/>
                  </a:lnTo>
                  <a:lnTo>
                    <a:pt x="45566" y="559336"/>
                  </a:lnTo>
                  <a:lnTo>
                    <a:pt x="77695" y="591465"/>
                  </a:lnTo>
                  <a:lnTo>
                    <a:pt x="116225" y="615952"/>
                  </a:lnTo>
                  <a:lnTo>
                    <a:pt x="159913" y="631555"/>
                  </a:lnTo>
                  <a:lnTo>
                    <a:pt x="207518" y="637031"/>
                  </a:lnTo>
                  <a:lnTo>
                    <a:pt x="1170177" y="637031"/>
                  </a:lnTo>
                  <a:lnTo>
                    <a:pt x="1217782" y="631555"/>
                  </a:lnTo>
                  <a:lnTo>
                    <a:pt x="1261470" y="615952"/>
                  </a:lnTo>
                  <a:lnTo>
                    <a:pt x="1300000" y="591465"/>
                  </a:lnTo>
                  <a:lnTo>
                    <a:pt x="1332129" y="559336"/>
                  </a:lnTo>
                  <a:lnTo>
                    <a:pt x="1356616" y="520806"/>
                  </a:lnTo>
                  <a:lnTo>
                    <a:pt x="1372219" y="477118"/>
                  </a:lnTo>
                  <a:lnTo>
                    <a:pt x="1377696" y="429513"/>
                  </a:lnTo>
                  <a:lnTo>
                    <a:pt x="1377696" y="207517"/>
                  </a:lnTo>
                  <a:lnTo>
                    <a:pt x="1372219" y="159913"/>
                  </a:lnTo>
                  <a:lnTo>
                    <a:pt x="1356616" y="116225"/>
                  </a:lnTo>
                  <a:lnTo>
                    <a:pt x="1332129" y="77695"/>
                  </a:lnTo>
                  <a:lnTo>
                    <a:pt x="1300000" y="45566"/>
                  </a:lnTo>
                  <a:lnTo>
                    <a:pt x="1261470" y="21079"/>
                  </a:lnTo>
                  <a:lnTo>
                    <a:pt x="1217782" y="5476"/>
                  </a:lnTo>
                  <a:lnTo>
                    <a:pt x="1170177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88236" y="1929383"/>
              <a:ext cx="1377950" cy="637540"/>
            </a:xfrm>
            <a:custGeom>
              <a:avLst/>
              <a:gdLst/>
              <a:ahLst/>
              <a:cxnLst/>
              <a:rect l="l" t="t" r="r" b="b"/>
              <a:pathLst>
                <a:path w="1377950" h="637539">
                  <a:moveTo>
                    <a:pt x="0" y="207517"/>
                  </a:moveTo>
                  <a:lnTo>
                    <a:pt x="5476" y="159913"/>
                  </a:lnTo>
                  <a:lnTo>
                    <a:pt x="21079" y="116225"/>
                  </a:lnTo>
                  <a:lnTo>
                    <a:pt x="45566" y="77695"/>
                  </a:lnTo>
                  <a:lnTo>
                    <a:pt x="77695" y="45566"/>
                  </a:lnTo>
                  <a:lnTo>
                    <a:pt x="116225" y="21079"/>
                  </a:lnTo>
                  <a:lnTo>
                    <a:pt x="159913" y="5476"/>
                  </a:lnTo>
                  <a:lnTo>
                    <a:pt x="207518" y="0"/>
                  </a:lnTo>
                  <a:lnTo>
                    <a:pt x="1170177" y="0"/>
                  </a:lnTo>
                  <a:lnTo>
                    <a:pt x="1217782" y="5476"/>
                  </a:lnTo>
                  <a:lnTo>
                    <a:pt x="1261470" y="21079"/>
                  </a:lnTo>
                  <a:lnTo>
                    <a:pt x="1300000" y="45566"/>
                  </a:lnTo>
                  <a:lnTo>
                    <a:pt x="1332129" y="77695"/>
                  </a:lnTo>
                  <a:lnTo>
                    <a:pt x="1356616" y="116225"/>
                  </a:lnTo>
                  <a:lnTo>
                    <a:pt x="1372219" y="159913"/>
                  </a:lnTo>
                  <a:lnTo>
                    <a:pt x="1377696" y="207517"/>
                  </a:lnTo>
                  <a:lnTo>
                    <a:pt x="1377696" y="429513"/>
                  </a:lnTo>
                  <a:lnTo>
                    <a:pt x="1372219" y="477118"/>
                  </a:lnTo>
                  <a:lnTo>
                    <a:pt x="1356616" y="520806"/>
                  </a:lnTo>
                  <a:lnTo>
                    <a:pt x="1332129" y="559336"/>
                  </a:lnTo>
                  <a:lnTo>
                    <a:pt x="1300000" y="591465"/>
                  </a:lnTo>
                  <a:lnTo>
                    <a:pt x="1261470" y="615952"/>
                  </a:lnTo>
                  <a:lnTo>
                    <a:pt x="1217782" y="631555"/>
                  </a:lnTo>
                  <a:lnTo>
                    <a:pt x="1170177" y="637031"/>
                  </a:lnTo>
                  <a:lnTo>
                    <a:pt x="207518" y="637031"/>
                  </a:lnTo>
                  <a:lnTo>
                    <a:pt x="159913" y="631555"/>
                  </a:lnTo>
                  <a:lnTo>
                    <a:pt x="116225" y="615952"/>
                  </a:lnTo>
                  <a:lnTo>
                    <a:pt x="77695" y="591465"/>
                  </a:lnTo>
                  <a:lnTo>
                    <a:pt x="45566" y="559336"/>
                  </a:lnTo>
                  <a:lnTo>
                    <a:pt x="21079" y="520806"/>
                  </a:lnTo>
                  <a:lnTo>
                    <a:pt x="5476" y="477118"/>
                  </a:lnTo>
                  <a:lnTo>
                    <a:pt x="0" y="429513"/>
                  </a:lnTo>
                  <a:lnTo>
                    <a:pt x="0" y="207517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119122" y="2010282"/>
            <a:ext cx="9150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191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Maître de  </a:t>
            </a:r>
            <a:r>
              <a:rPr sz="1400" b="1" spc="-15" dirty="0">
                <a:solidFill>
                  <a:srgbClr val="3063A3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3063A3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3063A3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3063A3"/>
                </a:solidFill>
                <a:latin typeface="Calibri"/>
                <a:cs typeface="Calibri"/>
              </a:rPr>
              <a:t>éren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3063A3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485" y="1978049"/>
            <a:ext cx="1620520" cy="751840"/>
            <a:chOff x="33485" y="1978049"/>
            <a:chExt cx="1620520" cy="751840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485" y="1978049"/>
              <a:ext cx="1620096" cy="7515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408" y="2046706"/>
              <a:ext cx="1293876" cy="66753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1628" y="1993392"/>
              <a:ext cx="1548765" cy="680085"/>
            </a:xfrm>
            <a:custGeom>
              <a:avLst/>
              <a:gdLst/>
              <a:ahLst/>
              <a:cxnLst/>
              <a:rect l="l" t="t" r="r" b="b"/>
              <a:pathLst>
                <a:path w="1548765" h="680085">
                  <a:moveTo>
                    <a:pt x="1295654" y="0"/>
                  </a:moveTo>
                  <a:lnTo>
                    <a:pt x="252717" y="0"/>
                  </a:lnTo>
                  <a:lnTo>
                    <a:pt x="207290" y="4072"/>
                  </a:lnTo>
                  <a:lnTo>
                    <a:pt x="164535" y="15812"/>
                  </a:lnTo>
                  <a:lnTo>
                    <a:pt x="125165" y="34506"/>
                  </a:lnTo>
                  <a:lnTo>
                    <a:pt x="89894" y="59440"/>
                  </a:lnTo>
                  <a:lnTo>
                    <a:pt x="59435" y="89901"/>
                  </a:lnTo>
                  <a:lnTo>
                    <a:pt x="34503" y="125174"/>
                  </a:lnTo>
                  <a:lnTo>
                    <a:pt x="15810" y="164546"/>
                  </a:lnTo>
                  <a:lnTo>
                    <a:pt x="4071" y="207303"/>
                  </a:lnTo>
                  <a:lnTo>
                    <a:pt x="0" y="252730"/>
                  </a:lnTo>
                  <a:lnTo>
                    <a:pt x="0" y="426974"/>
                  </a:lnTo>
                  <a:lnTo>
                    <a:pt x="4071" y="472400"/>
                  </a:lnTo>
                  <a:lnTo>
                    <a:pt x="15810" y="515157"/>
                  </a:lnTo>
                  <a:lnTo>
                    <a:pt x="34503" y="554529"/>
                  </a:lnTo>
                  <a:lnTo>
                    <a:pt x="59435" y="589802"/>
                  </a:lnTo>
                  <a:lnTo>
                    <a:pt x="89894" y="620263"/>
                  </a:lnTo>
                  <a:lnTo>
                    <a:pt x="125165" y="645197"/>
                  </a:lnTo>
                  <a:lnTo>
                    <a:pt x="164535" y="663891"/>
                  </a:lnTo>
                  <a:lnTo>
                    <a:pt x="207290" y="675631"/>
                  </a:lnTo>
                  <a:lnTo>
                    <a:pt x="252717" y="679704"/>
                  </a:lnTo>
                  <a:lnTo>
                    <a:pt x="1295654" y="679704"/>
                  </a:lnTo>
                  <a:lnTo>
                    <a:pt x="1341080" y="675631"/>
                  </a:lnTo>
                  <a:lnTo>
                    <a:pt x="1383837" y="663891"/>
                  </a:lnTo>
                  <a:lnTo>
                    <a:pt x="1423209" y="645197"/>
                  </a:lnTo>
                  <a:lnTo>
                    <a:pt x="1458482" y="620263"/>
                  </a:lnTo>
                  <a:lnTo>
                    <a:pt x="1488943" y="589802"/>
                  </a:lnTo>
                  <a:lnTo>
                    <a:pt x="1513877" y="554529"/>
                  </a:lnTo>
                  <a:lnTo>
                    <a:pt x="1532571" y="515157"/>
                  </a:lnTo>
                  <a:lnTo>
                    <a:pt x="1544311" y="472400"/>
                  </a:lnTo>
                  <a:lnTo>
                    <a:pt x="1548384" y="426974"/>
                  </a:lnTo>
                  <a:lnTo>
                    <a:pt x="1548384" y="252730"/>
                  </a:lnTo>
                  <a:lnTo>
                    <a:pt x="1544311" y="207303"/>
                  </a:lnTo>
                  <a:lnTo>
                    <a:pt x="1532571" y="164546"/>
                  </a:lnTo>
                  <a:lnTo>
                    <a:pt x="1513877" y="125174"/>
                  </a:lnTo>
                  <a:lnTo>
                    <a:pt x="1488943" y="89901"/>
                  </a:lnTo>
                  <a:lnTo>
                    <a:pt x="1458482" y="59440"/>
                  </a:lnTo>
                  <a:lnTo>
                    <a:pt x="1423209" y="34506"/>
                  </a:lnTo>
                  <a:lnTo>
                    <a:pt x="1383837" y="15812"/>
                  </a:lnTo>
                  <a:lnTo>
                    <a:pt x="1341080" y="4072"/>
                  </a:lnTo>
                  <a:lnTo>
                    <a:pt x="1295654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628" y="1993392"/>
              <a:ext cx="1548765" cy="680085"/>
            </a:xfrm>
            <a:custGeom>
              <a:avLst/>
              <a:gdLst/>
              <a:ahLst/>
              <a:cxnLst/>
              <a:rect l="l" t="t" r="r" b="b"/>
              <a:pathLst>
                <a:path w="1548765" h="680085">
                  <a:moveTo>
                    <a:pt x="0" y="252730"/>
                  </a:moveTo>
                  <a:lnTo>
                    <a:pt x="4071" y="207303"/>
                  </a:lnTo>
                  <a:lnTo>
                    <a:pt x="15810" y="164546"/>
                  </a:lnTo>
                  <a:lnTo>
                    <a:pt x="34503" y="125174"/>
                  </a:lnTo>
                  <a:lnTo>
                    <a:pt x="59435" y="89901"/>
                  </a:lnTo>
                  <a:lnTo>
                    <a:pt x="89894" y="59440"/>
                  </a:lnTo>
                  <a:lnTo>
                    <a:pt x="125165" y="34506"/>
                  </a:lnTo>
                  <a:lnTo>
                    <a:pt x="164535" y="15812"/>
                  </a:lnTo>
                  <a:lnTo>
                    <a:pt x="207290" y="4072"/>
                  </a:lnTo>
                  <a:lnTo>
                    <a:pt x="252717" y="0"/>
                  </a:lnTo>
                  <a:lnTo>
                    <a:pt x="1295654" y="0"/>
                  </a:lnTo>
                  <a:lnTo>
                    <a:pt x="1341080" y="4072"/>
                  </a:lnTo>
                  <a:lnTo>
                    <a:pt x="1383837" y="15812"/>
                  </a:lnTo>
                  <a:lnTo>
                    <a:pt x="1423209" y="34506"/>
                  </a:lnTo>
                  <a:lnTo>
                    <a:pt x="1458482" y="59440"/>
                  </a:lnTo>
                  <a:lnTo>
                    <a:pt x="1488943" y="89901"/>
                  </a:lnTo>
                  <a:lnTo>
                    <a:pt x="1513877" y="125174"/>
                  </a:lnTo>
                  <a:lnTo>
                    <a:pt x="1532571" y="164546"/>
                  </a:lnTo>
                  <a:lnTo>
                    <a:pt x="1544311" y="207303"/>
                  </a:lnTo>
                  <a:lnTo>
                    <a:pt x="1548384" y="252730"/>
                  </a:lnTo>
                  <a:lnTo>
                    <a:pt x="1548384" y="426974"/>
                  </a:lnTo>
                  <a:lnTo>
                    <a:pt x="1544311" y="472400"/>
                  </a:lnTo>
                  <a:lnTo>
                    <a:pt x="1532571" y="515157"/>
                  </a:lnTo>
                  <a:lnTo>
                    <a:pt x="1513877" y="554529"/>
                  </a:lnTo>
                  <a:lnTo>
                    <a:pt x="1488943" y="589802"/>
                  </a:lnTo>
                  <a:lnTo>
                    <a:pt x="1458482" y="620263"/>
                  </a:lnTo>
                  <a:lnTo>
                    <a:pt x="1423209" y="645197"/>
                  </a:lnTo>
                  <a:lnTo>
                    <a:pt x="1383837" y="663891"/>
                  </a:lnTo>
                  <a:lnTo>
                    <a:pt x="1341080" y="675631"/>
                  </a:lnTo>
                  <a:lnTo>
                    <a:pt x="1295654" y="679704"/>
                  </a:lnTo>
                  <a:lnTo>
                    <a:pt x="252717" y="679704"/>
                  </a:lnTo>
                  <a:lnTo>
                    <a:pt x="207290" y="675631"/>
                  </a:lnTo>
                  <a:lnTo>
                    <a:pt x="164535" y="663891"/>
                  </a:lnTo>
                  <a:lnTo>
                    <a:pt x="125165" y="645197"/>
                  </a:lnTo>
                  <a:lnTo>
                    <a:pt x="89894" y="620263"/>
                  </a:lnTo>
                  <a:lnTo>
                    <a:pt x="59435" y="589802"/>
                  </a:lnTo>
                  <a:lnTo>
                    <a:pt x="34503" y="554529"/>
                  </a:lnTo>
                  <a:lnTo>
                    <a:pt x="15810" y="515157"/>
                  </a:lnTo>
                  <a:lnTo>
                    <a:pt x="4071" y="472400"/>
                  </a:lnTo>
                  <a:lnTo>
                    <a:pt x="0" y="426974"/>
                  </a:lnTo>
                  <a:lnTo>
                    <a:pt x="0" y="252730"/>
                  </a:lnTo>
                  <a:close/>
                </a:path>
              </a:pathLst>
            </a:custGeom>
            <a:ln w="9143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52755" y="2095881"/>
            <a:ext cx="9861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760" marR="5080" indent="-99060">
              <a:lnSpc>
                <a:spcPct val="100000"/>
              </a:lnSpc>
              <a:spcBef>
                <a:spcPts val="105"/>
              </a:spcBef>
            </a:pPr>
            <a:r>
              <a:rPr sz="1400" b="1" spc="-5" dirty="0" err="1">
                <a:solidFill>
                  <a:srgbClr val="3063A3"/>
                </a:solidFill>
                <a:latin typeface="Calibri"/>
                <a:cs typeface="Calibri"/>
              </a:rPr>
              <a:t>Professeur</a:t>
            </a:r>
            <a:r>
              <a:rPr sz="1400" b="1" spc="-5" dirty="0">
                <a:solidFill>
                  <a:srgbClr val="3063A3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des</a:t>
            </a:r>
            <a:r>
              <a:rPr sz="1400" b="1" spc="-30" dirty="0">
                <a:solidFill>
                  <a:srgbClr val="3063A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063A3"/>
                </a:solidFill>
                <a:latin typeface="Calibri"/>
                <a:cs typeface="Calibri"/>
              </a:rPr>
              <a:t>écoles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655258" y="3139452"/>
            <a:ext cx="1655445" cy="1094740"/>
            <a:chOff x="6655258" y="3139452"/>
            <a:chExt cx="1655445" cy="1094740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5258" y="3214042"/>
              <a:ext cx="1655163" cy="8901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65035" y="3139452"/>
              <a:ext cx="1434083" cy="10942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693407" y="3229356"/>
              <a:ext cx="1583690" cy="818515"/>
            </a:xfrm>
            <a:custGeom>
              <a:avLst/>
              <a:gdLst/>
              <a:ahLst/>
              <a:cxnLst/>
              <a:rect l="l" t="t" r="r" b="b"/>
              <a:pathLst>
                <a:path w="1583690" h="818514">
                  <a:moveTo>
                    <a:pt x="1269365" y="0"/>
                  </a:moveTo>
                  <a:lnTo>
                    <a:pt x="314071" y="0"/>
                  </a:lnTo>
                  <a:lnTo>
                    <a:pt x="267654" y="3404"/>
                  </a:lnTo>
                  <a:lnTo>
                    <a:pt x="223353" y="13295"/>
                  </a:lnTo>
                  <a:lnTo>
                    <a:pt x="181655" y="29186"/>
                  </a:lnTo>
                  <a:lnTo>
                    <a:pt x="143044" y="50592"/>
                  </a:lnTo>
                  <a:lnTo>
                    <a:pt x="108007" y="77027"/>
                  </a:lnTo>
                  <a:lnTo>
                    <a:pt x="77027" y="108007"/>
                  </a:lnTo>
                  <a:lnTo>
                    <a:pt x="50592" y="143044"/>
                  </a:lnTo>
                  <a:lnTo>
                    <a:pt x="29186" y="181655"/>
                  </a:lnTo>
                  <a:lnTo>
                    <a:pt x="13295" y="223353"/>
                  </a:lnTo>
                  <a:lnTo>
                    <a:pt x="3404" y="267654"/>
                  </a:lnTo>
                  <a:lnTo>
                    <a:pt x="0" y="314071"/>
                  </a:lnTo>
                  <a:lnTo>
                    <a:pt x="0" y="504317"/>
                  </a:lnTo>
                  <a:lnTo>
                    <a:pt x="3404" y="550733"/>
                  </a:lnTo>
                  <a:lnTo>
                    <a:pt x="13295" y="595034"/>
                  </a:lnTo>
                  <a:lnTo>
                    <a:pt x="29186" y="636732"/>
                  </a:lnTo>
                  <a:lnTo>
                    <a:pt x="50592" y="675343"/>
                  </a:lnTo>
                  <a:lnTo>
                    <a:pt x="77027" y="710380"/>
                  </a:lnTo>
                  <a:lnTo>
                    <a:pt x="108007" y="741360"/>
                  </a:lnTo>
                  <a:lnTo>
                    <a:pt x="143044" y="767795"/>
                  </a:lnTo>
                  <a:lnTo>
                    <a:pt x="181655" y="789201"/>
                  </a:lnTo>
                  <a:lnTo>
                    <a:pt x="223353" y="805092"/>
                  </a:lnTo>
                  <a:lnTo>
                    <a:pt x="267654" y="814983"/>
                  </a:lnTo>
                  <a:lnTo>
                    <a:pt x="314071" y="818388"/>
                  </a:lnTo>
                  <a:lnTo>
                    <a:pt x="1269365" y="818388"/>
                  </a:lnTo>
                  <a:lnTo>
                    <a:pt x="1315781" y="814983"/>
                  </a:lnTo>
                  <a:lnTo>
                    <a:pt x="1360082" y="805092"/>
                  </a:lnTo>
                  <a:lnTo>
                    <a:pt x="1401780" y="789201"/>
                  </a:lnTo>
                  <a:lnTo>
                    <a:pt x="1440391" y="767795"/>
                  </a:lnTo>
                  <a:lnTo>
                    <a:pt x="1475428" y="741360"/>
                  </a:lnTo>
                  <a:lnTo>
                    <a:pt x="1506408" y="710380"/>
                  </a:lnTo>
                  <a:lnTo>
                    <a:pt x="1532843" y="675343"/>
                  </a:lnTo>
                  <a:lnTo>
                    <a:pt x="1554249" y="636732"/>
                  </a:lnTo>
                  <a:lnTo>
                    <a:pt x="1570140" y="595034"/>
                  </a:lnTo>
                  <a:lnTo>
                    <a:pt x="1580031" y="550733"/>
                  </a:lnTo>
                  <a:lnTo>
                    <a:pt x="1583436" y="504317"/>
                  </a:lnTo>
                  <a:lnTo>
                    <a:pt x="1583436" y="314071"/>
                  </a:lnTo>
                  <a:lnTo>
                    <a:pt x="1580031" y="267654"/>
                  </a:lnTo>
                  <a:lnTo>
                    <a:pt x="1570140" y="223353"/>
                  </a:lnTo>
                  <a:lnTo>
                    <a:pt x="1554249" y="181655"/>
                  </a:lnTo>
                  <a:lnTo>
                    <a:pt x="1532843" y="143044"/>
                  </a:lnTo>
                  <a:lnTo>
                    <a:pt x="1506408" y="108007"/>
                  </a:lnTo>
                  <a:lnTo>
                    <a:pt x="1475428" y="77027"/>
                  </a:lnTo>
                  <a:lnTo>
                    <a:pt x="1440391" y="50592"/>
                  </a:lnTo>
                  <a:lnTo>
                    <a:pt x="1401780" y="29186"/>
                  </a:lnTo>
                  <a:lnTo>
                    <a:pt x="1360082" y="13295"/>
                  </a:lnTo>
                  <a:lnTo>
                    <a:pt x="1315781" y="3404"/>
                  </a:lnTo>
                  <a:lnTo>
                    <a:pt x="1269365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93407" y="3229356"/>
              <a:ext cx="1583690" cy="818515"/>
            </a:xfrm>
            <a:custGeom>
              <a:avLst/>
              <a:gdLst/>
              <a:ahLst/>
              <a:cxnLst/>
              <a:rect l="l" t="t" r="r" b="b"/>
              <a:pathLst>
                <a:path w="1583690" h="818514">
                  <a:moveTo>
                    <a:pt x="0" y="314071"/>
                  </a:moveTo>
                  <a:lnTo>
                    <a:pt x="3404" y="267654"/>
                  </a:lnTo>
                  <a:lnTo>
                    <a:pt x="13295" y="223353"/>
                  </a:lnTo>
                  <a:lnTo>
                    <a:pt x="29186" y="181655"/>
                  </a:lnTo>
                  <a:lnTo>
                    <a:pt x="50592" y="143044"/>
                  </a:lnTo>
                  <a:lnTo>
                    <a:pt x="77027" y="108007"/>
                  </a:lnTo>
                  <a:lnTo>
                    <a:pt x="108007" y="77027"/>
                  </a:lnTo>
                  <a:lnTo>
                    <a:pt x="143044" y="50592"/>
                  </a:lnTo>
                  <a:lnTo>
                    <a:pt x="181655" y="29186"/>
                  </a:lnTo>
                  <a:lnTo>
                    <a:pt x="223353" y="13295"/>
                  </a:lnTo>
                  <a:lnTo>
                    <a:pt x="267654" y="3404"/>
                  </a:lnTo>
                  <a:lnTo>
                    <a:pt x="314071" y="0"/>
                  </a:lnTo>
                  <a:lnTo>
                    <a:pt x="1269365" y="0"/>
                  </a:lnTo>
                  <a:lnTo>
                    <a:pt x="1315781" y="3404"/>
                  </a:lnTo>
                  <a:lnTo>
                    <a:pt x="1360082" y="13295"/>
                  </a:lnTo>
                  <a:lnTo>
                    <a:pt x="1401780" y="29186"/>
                  </a:lnTo>
                  <a:lnTo>
                    <a:pt x="1440391" y="50592"/>
                  </a:lnTo>
                  <a:lnTo>
                    <a:pt x="1475428" y="77027"/>
                  </a:lnTo>
                  <a:lnTo>
                    <a:pt x="1506408" y="108007"/>
                  </a:lnTo>
                  <a:lnTo>
                    <a:pt x="1532843" y="143044"/>
                  </a:lnTo>
                  <a:lnTo>
                    <a:pt x="1554249" y="181655"/>
                  </a:lnTo>
                  <a:lnTo>
                    <a:pt x="1570140" y="223353"/>
                  </a:lnTo>
                  <a:lnTo>
                    <a:pt x="1580031" y="267654"/>
                  </a:lnTo>
                  <a:lnTo>
                    <a:pt x="1583436" y="314071"/>
                  </a:lnTo>
                  <a:lnTo>
                    <a:pt x="1583436" y="504317"/>
                  </a:lnTo>
                  <a:lnTo>
                    <a:pt x="1580031" y="550733"/>
                  </a:lnTo>
                  <a:lnTo>
                    <a:pt x="1570140" y="595034"/>
                  </a:lnTo>
                  <a:lnTo>
                    <a:pt x="1554249" y="636732"/>
                  </a:lnTo>
                  <a:lnTo>
                    <a:pt x="1532843" y="675343"/>
                  </a:lnTo>
                  <a:lnTo>
                    <a:pt x="1506408" y="710380"/>
                  </a:lnTo>
                  <a:lnTo>
                    <a:pt x="1475428" y="741360"/>
                  </a:lnTo>
                  <a:lnTo>
                    <a:pt x="1440391" y="767795"/>
                  </a:lnTo>
                  <a:lnTo>
                    <a:pt x="1401780" y="789201"/>
                  </a:lnTo>
                  <a:lnTo>
                    <a:pt x="1360082" y="805092"/>
                  </a:lnTo>
                  <a:lnTo>
                    <a:pt x="1315781" y="814983"/>
                  </a:lnTo>
                  <a:lnTo>
                    <a:pt x="1269365" y="818388"/>
                  </a:lnTo>
                  <a:lnTo>
                    <a:pt x="314071" y="818388"/>
                  </a:lnTo>
                  <a:lnTo>
                    <a:pt x="267654" y="814983"/>
                  </a:lnTo>
                  <a:lnTo>
                    <a:pt x="223353" y="805092"/>
                  </a:lnTo>
                  <a:lnTo>
                    <a:pt x="181655" y="789201"/>
                  </a:lnTo>
                  <a:lnTo>
                    <a:pt x="143044" y="767795"/>
                  </a:lnTo>
                  <a:lnTo>
                    <a:pt x="108007" y="741360"/>
                  </a:lnTo>
                  <a:lnTo>
                    <a:pt x="77027" y="710380"/>
                  </a:lnTo>
                  <a:lnTo>
                    <a:pt x="50592" y="675343"/>
                  </a:lnTo>
                  <a:lnTo>
                    <a:pt x="29186" y="636732"/>
                  </a:lnTo>
                  <a:lnTo>
                    <a:pt x="13295" y="595034"/>
                  </a:lnTo>
                  <a:lnTo>
                    <a:pt x="3404" y="550733"/>
                  </a:lnTo>
                  <a:lnTo>
                    <a:pt x="0" y="504317"/>
                  </a:lnTo>
                  <a:lnTo>
                    <a:pt x="0" y="314071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891324" y="3302604"/>
            <a:ext cx="1338276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 err="1">
                <a:solidFill>
                  <a:srgbClr val="3063A3"/>
                </a:solidFill>
                <a:latin typeface="Calibri"/>
                <a:cs typeface="Calibri"/>
              </a:rPr>
              <a:t>F</a:t>
            </a:r>
            <a:r>
              <a:rPr sz="1400" b="1" dirty="0" err="1">
                <a:solidFill>
                  <a:srgbClr val="3063A3"/>
                </a:solidFill>
                <a:latin typeface="Calibri"/>
                <a:cs typeface="Calibri"/>
              </a:rPr>
              <a:t>or</a:t>
            </a:r>
            <a:r>
              <a:rPr sz="1400" b="1" spc="-5" dirty="0" err="1">
                <a:solidFill>
                  <a:srgbClr val="3063A3"/>
                </a:solidFill>
                <a:latin typeface="Calibri"/>
                <a:cs typeface="Calibri"/>
              </a:rPr>
              <a:t>m</a:t>
            </a:r>
            <a:r>
              <a:rPr sz="1400" b="1" spc="-15" dirty="0" err="1">
                <a:solidFill>
                  <a:srgbClr val="3063A3"/>
                </a:solidFill>
                <a:latin typeface="Calibri"/>
                <a:cs typeface="Calibri"/>
              </a:rPr>
              <a:t>a</a:t>
            </a:r>
            <a:r>
              <a:rPr sz="1400" b="1" spc="-20" dirty="0" err="1">
                <a:solidFill>
                  <a:srgbClr val="3063A3"/>
                </a:solidFill>
                <a:latin typeface="Calibri"/>
                <a:cs typeface="Calibri"/>
              </a:rPr>
              <a:t>t</a:t>
            </a:r>
            <a:r>
              <a:rPr sz="1400" b="1" spc="-15" dirty="0" err="1">
                <a:solidFill>
                  <a:srgbClr val="3063A3"/>
                </a:solidFill>
                <a:latin typeface="Calibri"/>
                <a:cs typeface="Calibri"/>
              </a:rPr>
              <a:t>e</a:t>
            </a:r>
            <a:r>
              <a:rPr sz="1400" b="1" dirty="0" err="1">
                <a:solidFill>
                  <a:srgbClr val="3063A3"/>
                </a:solidFill>
                <a:latin typeface="Calibri"/>
                <a:cs typeface="Calibri"/>
              </a:rPr>
              <a:t>u</a:t>
            </a:r>
            <a:r>
              <a:rPr sz="1400" b="1" spc="-125" dirty="0" err="1">
                <a:solidFill>
                  <a:srgbClr val="3063A3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  publics à  besoins  </a:t>
            </a:r>
            <a:r>
              <a:rPr sz="1400" b="1" spc="-5" dirty="0">
                <a:solidFill>
                  <a:srgbClr val="3063A3"/>
                </a:solidFill>
                <a:latin typeface="Calibri"/>
                <a:cs typeface="Calibri"/>
              </a:rPr>
              <a:t>spécifiques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713702" y="5440622"/>
            <a:ext cx="2761615" cy="715010"/>
            <a:chOff x="4713702" y="5440622"/>
            <a:chExt cx="2761615" cy="715010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13702" y="5440622"/>
              <a:ext cx="2761547" cy="70877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82896" y="5487924"/>
              <a:ext cx="2456688" cy="66753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751832" y="5455920"/>
              <a:ext cx="2689860" cy="637540"/>
            </a:xfrm>
            <a:custGeom>
              <a:avLst/>
              <a:gdLst/>
              <a:ahLst/>
              <a:cxnLst/>
              <a:rect l="l" t="t" r="r" b="b"/>
              <a:pathLst>
                <a:path w="2689859" h="637539">
                  <a:moveTo>
                    <a:pt x="2371343" y="0"/>
                  </a:moveTo>
                  <a:lnTo>
                    <a:pt x="318515" y="0"/>
                  </a:lnTo>
                  <a:lnTo>
                    <a:pt x="271451" y="3453"/>
                  </a:lnTo>
                  <a:lnTo>
                    <a:pt x="226530" y="13485"/>
                  </a:lnTo>
                  <a:lnTo>
                    <a:pt x="184244" y="29604"/>
                  </a:lnTo>
                  <a:lnTo>
                    <a:pt x="145088" y="51315"/>
                  </a:lnTo>
                  <a:lnTo>
                    <a:pt x="109552" y="78127"/>
                  </a:lnTo>
                  <a:lnTo>
                    <a:pt x="78132" y="109547"/>
                  </a:lnTo>
                  <a:lnTo>
                    <a:pt x="51319" y="145082"/>
                  </a:lnTo>
                  <a:lnTo>
                    <a:pt x="29606" y="184239"/>
                  </a:lnTo>
                  <a:lnTo>
                    <a:pt x="13486" y="226525"/>
                  </a:lnTo>
                  <a:lnTo>
                    <a:pt x="3453" y="271448"/>
                  </a:lnTo>
                  <a:lnTo>
                    <a:pt x="0" y="318515"/>
                  </a:lnTo>
                  <a:lnTo>
                    <a:pt x="3453" y="365583"/>
                  </a:lnTo>
                  <a:lnTo>
                    <a:pt x="13486" y="410506"/>
                  </a:lnTo>
                  <a:lnTo>
                    <a:pt x="29606" y="452792"/>
                  </a:lnTo>
                  <a:lnTo>
                    <a:pt x="51319" y="491949"/>
                  </a:lnTo>
                  <a:lnTo>
                    <a:pt x="78132" y="527484"/>
                  </a:lnTo>
                  <a:lnTo>
                    <a:pt x="109552" y="558904"/>
                  </a:lnTo>
                  <a:lnTo>
                    <a:pt x="145088" y="585716"/>
                  </a:lnTo>
                  <a:lnTo>
                    <a:pt x="184244" y="607427"/>
                  </a:lnTo>
                  <a:lnTo>
                    <a:pt x="226530" y="623546"/>
                  </a:lnTo>
                  <a:lnTo>
                    <a:pt x="271451" y="633578"/>
                  </a:lnTo>
                  <a:lnTo>
                    <a:pt x="318515" y="637031"/>
                  </a:lnTo>
                  <a:lnTo>
                    <a:pt x="2371343" y="637031"/>
                  </a:lnTo>
                  <a:lnTo>
                    <a:pt x="2418408" y="633578"/>
                  </a:lnTo>
                  <a:lnTo>
                    <a:pt x="2463329" y="623546"/>
                  </a:lnTo>
                  <a:lnTo>
                    <a:pt x="2505615" y="607427"/>
                  </a:lnTo>
                  <a:lnTo>
                    <a:pt x="2544771" y="585716"/>
                  </a:lnTo>
                  <a:lnTo>
                    <a:pt x="2580307" y="558904"/>
                  </a:lnTo>
                  <a:lnTo>
                    <a:pt x="2611727" y="527484"/>
                  </a:lnTo>
                  <a:lnTo>
                    <a:pt x="2638540" y="491949"/>
                  </a:lnTo>
                  <a:lnTo>
                    <a:pt x="2660253" y="452792"/>
                  </a:lnTo>
                  <a:lnTo>
                    <a:pt x="2676373" y="410506"/>
                  </a:lnTo>
                  <a:lnTo>
                    <a:pt x="2686406" y="365583"/>
                  </a:lnTo>
                  <a:lnTo>
                    <a:pt x="2689860" y="318515"/>
                  </a:lnTo>
                  <a:lnTo>
                    <a:pt x="2686406" y="271448"/>
                  </a:lnTo>
                  <a:lnTo>
                    <a:pt x="2676373" y="226525"/>
                  </a:lnTo>
                  <a:lnTo>
                    <a:pt x="2660253" y="184239"/>
                  </a:lnTo>
                  <a:lnTo>
                    <a:pt x="2638540" y="145082"/>
                  </a:lnTo>
                  <a:lnTo>
                    <a:pt x="2611727" y="109547"/>
                  </a:lnTo>
                  <a:lnTo>
                    <a:pt x="2580307" y="78127"/>
                  </a:lnTo>
                  <a:lnTo>
                    <a:pt x="2544771" y="51315"/>
                  </a:lnTo>
                  <a:lnTo>
                    <a:pt x="2505615" y="29604"/>
                  </a:lnTo>
                  <a:lnTo>
                    <a:pt x="2463329" y="13485"/>
                  </a:lnTo>
                  <a:lnTo>
                    <a:pt x="2418408" y="3453"/>
                  </a:lnTo>
                  <a:lnTo>
                    <a:pt x="2371343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51832" y="5455920"/>
              <a:ext cx="2689860" cy="637540"/>
            </a:xfrm>
            <a:custGeom>
              <a:avLst/>
              <a:gdLst/>
              <a:ahLst/>
              <a:cxnLst/>
              <a:rect l="l" t="t" r="r" b="b"/>
              <a:pathLst>
                <a:path w="2689859" h="637539">
                  <a:moveTo>
                    <a:pt x="0" y="318515"/>
                  </a:moveTo>
                  <a:lnTo>
                    <a:pt x="3453" y="271448"/>
                  </a:lnTo>
                  <a:lnTo>
                    <a:pt x="13486" y="226525"/>
                  </a:lnTo>
                  <a:lnTo>
                    <a:pt x="29606" y="184239"/>
                  </a:lnTo>
                  <a:lnTo>
                    <a:pt x="51319" y="145082"/>
                  </a:lnTo>
                  <a:lnTo>
                    <a:pt x="78132" y="109547"/>
                  </a:lnTo>
                  <a:lnTo>
                    <a:pt x="109552" y="78127"/>
                  </a:lnTo>
                  <a:lnTo>
                    <a:pt x="145088" y="51315"/>
                  </a:lnTo>
                  <a:lnTo>
                    <a:pt x="184244" y="29604"/>
                  </a:lnTo>
                  <a:lnTo>
                    <a:pt x="226530" y="13485"/>
                  </a:lnTo>
                  <a:lnTo>
                    <a:pt x="271451" y="3453"/>
                  </a:lnTo>
                  <a:lnTo>
                    <a:pt x="318515" y="0"/>
                  </a:lnTo>
                  <a:lnTo>
                    <a:pt x="2371343" y="0"/>
                  </a:lnTo>
                  <a:lnTo>
                    <a:pt x="2418408" y="3453"/>
                  </a:lnTo>
                  <a:lnTo>
                    <a:pt x="2463329" y="13485"/>
                  </a:lnTo>
                  <a:lnTo>
                    <a:pt x="2505615" y="29604"/>
                  </a:lnTo>
                  <a:lnTo>
                    <a:pt x="2544771" y="51315"/>
                  </a:lnTo>
                  <a:lnTo>
                    <a:pt x="2580307" y="78127"/>
                  </a:lnTo>
                  <a:lnTo>
                    <a:pt x="2611727" y="109547"/>
                  </a:lnTo>
                  <a:lnTo>
                    <a:pt x="2638540" y="145082"/>
                  </a:lnTo>
                  <a:lnTo>
                    <a:pt x="2660253" y="184239"/>
                  </a:lnTo>
                  <a:lnTo>
                    <a:pt x="2676373" y="226525"/>
                  </a:lnTo>
                  <a:lnTo>
                    <a:pt x="2686406" y="271448"/>
                  </a:lnTo>
                  <a:lnTo>
                    <a:pt x="2689860" y="318515"/>
                  </a:lnTo>
                  <a:lnTo>
                    <a:pt x="2686406" y="365583"/>
                  </a:lnTo>
                  <a:lnTo>
                    <a:pt x="2676373" y="410506"/>
                  </a:lnTo>
                  <a:lnTo>
                    <a:pt x="2660253" y="452792"/>
                  </a:lnTo>
                  <a:lnTo>
                    <a:pt x="2638540" y="491949"/>
                  </a:lnTo>
                  <a:lnTo>
                    <a:pt x="2611727" y="527484"/>
                  </a:lnTo>
                  <a:lnTo>
                    <a:pt x="2580307" y="558904"/>
                  </a:lnTo>
                  <a:lnTo>
                    <a:pt x="2544771" y="585716"/>
                  </a:lnTo>
                  <a:lnTo>
                    <a:pt x="2505615" y="607427"/>
                  </a:lnTo>
                  <a:lnTo>
                    <a:pt x="2463329" y="623546"/>
                  </a:lnTo>
                  <a:lnTo>
                    <a:pt x="2418408" y="633578"/>
                  </a:lnTo>
                  <a:lnTo>
                    <a:pt x="2371343" y="637031"/>
                  </a:lnTo>
                  <a:lnTo>
                    <a:pt x="318515" y="637031"/>
                  </a:lnTo>
                  <a:lnTo>
                    <a:pt x="271451" y="633578"/>
                  </a:lnTo>
                  <a:lnTo>
                    <a:pt x="226530" y="623546"/>
                  </a:lnTo>
                  <a:lnTo>
                    <a:pt x="184244" y="607427"/>
                  </a:lnTo>
                  <a:lnTo>
                    <a:pt x="145088" y="585716"/>
                  </a:lnTo>
                  <a:lnTo>
                    <a:pt x="109552" y="558904"/>
                  </a:lnTo>
                  <a:lnTo>
                    <a:pt x="78132" y="527484"/>
                  </a:lnTo>
                  <a:lnTo>
                    <a:pt x="51319" y="491949"/>
                  </a:lnTo>
                  <a:lnTo>
                    <a:pt x="29606" y="452792"/>
                  </a:lnTo>
                  <a:lnTo>
                    <a:pt x="13486" y="410506"/>
                  </a:lnTo>
                  <a:lnTo>
                    <a:pt x="3453" y="365583"/>
                  </a:lnTo>
                  <a:lnTo>
                    <a:pt x="0" y="318515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020436" y="5537708"/>
            <a:ext cx="21526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marR="5080" indent="-32385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063A3"/>
                </a:solidFill>
                <a:latin typeface="Calibri"/>
                <a:cs typeface="Calibri"/>
              </a:rPr>
              <a:t>Concepteur.trice 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de</a:t>
            </a:r>
            <a:r>
              <a:rPr sz="1400" b="1" spc="-75" dirty="0">
                <a:solidFill>
                  <a:srgbClr val="3063A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supports  </a:t>
            </a:r>
            <a:r>
              <a:rPr sz="1400" b="1" spc="-5" dirty="0">
                <a:solidFill>
                  <a:srgbClr val="3063A3"/>
                </a:solidFill>
                <a:latin typeface="Calibri"/>
                <a:cs typeface="Calibri"/>
              </a:rPr>
              <a:t>pédagogiques</a:t>
            </a:r>
            <a:r>
              <a:rPr sz="1400" b="1" spc="-45" dirty="0">
                <a:solidFill>
                  <a:srgbClr val="3063A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063A3"/>
                </a:solidFill>
                <a:latin typeface="Calibri"/>
                <a:cs typeface="Calibri"/>
              </a:rPr>
              <a:t>FOAD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591283" y="4357128"/>
            <a:ext cx="1697989" cy="1094740"/>
            <a:chOff x="6591283" y="4357128"/>
            <a:chExt cx="1697989" cy="1094740"/>
          </a:xfrm>
        </p:grpSpPr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91283" y="4373773"/>
              <a:ext cx="1697768" cy="100602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62927" y="4357128"/>
              <a:ext cx="1589531" cy="109421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629399" y="4389119"/>
              <a:ext cx="1626235" cy="934719"/>
            </a:xfrm>
            <a:custGeom>
              <a:avLst/>
              <a:gdLst/>
              <a:ahLst/>
              <a:cxnLst/>
              <a:rect l="l" t="t" r="r" b="b"/>
              <a:pathLst>
                <a:path w="1626234" h="934720">
                  <a:moveTo>
                    <a:pt x="1432305" y="0"/>
                  </a:moveTo>
                  <a:lnTo>
                    <a:pt x="193801" y="0"/>
                  </a:lnTo>
                  <a:lnTo>
                    <a:pt x="149356" y="5117"/>
                  </a:lnTo>
                  <a:lnTo>
                    <a:pt x="108560" y="19693"/>
                  </a:lnTo>
                  <a:lnTo>
                    <a:pt x="72577" y="42567"/>
                  </a:lnTo>
                  <a:lnTo>
                    <a:pt x="42567" y="72577"/>
                  </a:lnTo>
                  <a:lnTo>
                    <a:pt x="19693" y="108560"/>
                  </a:lnTo>
                  <a:lnTo>
                    <a:pt x="5117" y="149356"/>
                  </a:lnTo>
                  <a:lnTo>
                    <a:pt x="0" y="193801"/>
                  </a:lnTo>
                  <a:lnTo>
                    <a:pt x="0" y="740409"/>
                  </a:lnTo>
                  <a:lnTo>
                    <a:pt x="5117" y="784855"/>
                  </a:lnTo>
                  <a:lnTo>
                    <a:pt x="19693" y="825651"/>
                  </a:lnTo>
                  <a:lnTo>
                    <a:pt x="42567" y="861634"/>
                  </a:lnTo>
                  <a:lnTo>
                    <a:pt x="72577" y="891644"/>
                  </a:lnTo>
                  <a:lnTo>
                    <a:pt x="108560" y="914518"/>
                  </a:lnTo>
                  <a:lnTo>
                    <a:pt x="149356" y="929094"/>
                  </a:lnTo>
                  <a:lnTo>
                    <a:pt x="193801" y="934211"/>
                  </a:lnTo>
                  <a:lnTo>
                    <a:pt x="1432305" y="934211"/>
                  </a:lnTo>
                  <a:lnTo>
                    <a:pt x="1476751" y="929094"/>
                  </a:lnTo>
                  <a:lnTo>
                    <a:pt x="1517547" y="914518"/>
                  </a:lnTo>
                  <a:lnTo>
                    <a:pt x="1553530" y="891644"/>
                  </a:lnTo>
                  <a:lnTo>
                    <a:pt x="1583540" y="861634"/>
                  </a:lnTo>
                  <a:lnTo>
                    <a:pt x="1606414" y="825651"/>
                  </a:lnTo>
                  <a:lnTo>
                    <a:pt x="1620990" y="784855"/>
                  </a:lnTo>
                  <a:lnTo>
                    <a:pt x="1626107" y="740409"/>
                  </a:lnTo>
                  <a:lnTo>
                    <a:pt x="1626107" y="193801"/>
                  </a:lnTo>
                  <a:lnTo>
                    <a:pt x="1620990" y="149356"/>
                  </a:lnTo>
                  <a:lnTo>
                    <a:pt x="1606414" y="108560"/>
                  </a:lnTo>
                  <a:lnTo>
                    <a:pt x="1583540" y="72577"/>
                  </a:lnTo>
                  <a:lnTo>
                    <a:pt x="1553530" y="42567"/>
                  </a:lnTo>
                  <a:lnTo>
                    <a:pt x="1517547" y="19693"/>
                  </a:lnTo>
                  <a:lnTo>
                    <a:pt x="1476751" y="5117"/>
                  </a:lnTo>
                  <a:lnTo>
                    <a:pt x="1432305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29399" y="4389119"/>
              <a:ext cx="1626235" cy="934719"/>
            </a:xfrm>
            <a:custGeom>
              <a:avLst/>
              <a:gdLst/>
              <a:ahLst/>
              <a:cxnLst/>
              <a:rect l="l" t="t" r="r" b="b"/>
              <a:pathLst>
                <a:path w="1626234" h="934720">
                  <a:moveTo>
                    <a:pt x="0" y="193801"/>
                  </a:moveTo>
                  <a:lnTo>
                    <a:pt x="5117" y="149356"/>
                  </a:lnTo>
                  <a:lnTo>
                    <a:pt x="19693" y="108560"/>
                  </a:lnTo>
                  <a:lnTo>
                    <a:pt x="42567" y="72577"/>
                  </a:lnTo>
                  <a:lnTo>
                    <a:pt x="72577" y="42567"/>
                  </a:lnTo>
                  <a:lnTo>
                    <a:pt x="108560" y="19693"/>
                  </a:lnTo>
                  <a:lnTo>
                    <a:pt x="149356" y="5117"/>
                  </a:lnTo>
                  <a:lnTo>
                    <a:pt x="193801" y="0"/>
                  </a:lnTo>
                  <a:lnTo>
                    <a:pt x="1432305" y="0"/>
                  </a:lnTo>
                  <a:lnTo>
                    <a:pt x="1476751" y="5117"/>
                  </a:lnTo>
                  <a:lnTo>
                    <a:pt x="1517547" y="19693"/>
                  </a:lnTo>
                  <a:lnTo>
                    <a:pt x="1553530" y="42567"/>
                  </a:lnTo>
                  <a:lnTo>
                    <a:pt x="1583540" y="72577"/>
                  </a:lnTo>
                  <a:lnTo>
                    <a:pt x="1606414" y="108560"/>
                  </a:lnTo>
                  <a:lnTo>
                    <a:pt x="1620990" y="149356"/>
                  </a:lnTo>
                  <a:lnTo>
                    <a:pt x="1626107" y="193801"/>
                  </a:lnTo>
                  <a:lnTo>
                    <a:pt x="1626107" y="740409"/>
                  </a:lnTo>
                  <a:lnTo>
                    <a:pt x="1620990" y="784855"/>
                  </a:lnTo>
                  <a:lnTo>
                    <a:pt x="1606414" y="825651"/>
                  </a:lnTo>
                  <a:lnTo>
                    <a:pt x="1583540" y="861634"/>
                  </a:lnTo>
                  <a:lnTo>
                    <a:pt x="1553530" y="891644"/>
                  </a:lnTo>
                  <a:lnTo>
                    <a:pt x="1517547" y="914518"/>
                  </a:lnTo>
                  <a:lnTo>
                    <a:pt x="1476751" y="929094"/>
                  </a:lnTo>
                  <a:lnTo>
                    <a:pt x="1432305" y="934211"/>
                  </a:lnTo>
                  <a:lnTo>
                    <a:pt x="193801" y="934211"/>
                  </a:lnTo>
                  <a:lnTo>
                    <a:pt x="149356" y="929094"/>
                  </a:lnTo>
                  <a:lnTo>
                    <a:pt x="108560" y="914518"/>
                  </a:lnTo>
                  <a:lnTo>
                    <a:pt x="72577" y="891644"/>
                  </a:lnTo>
                  <a:lnTo>
                    <a:pt x="42567" y="861634"/>
                  </a:lnTo>
                  <a:lnTo>
                    <a:pt x="19693" y="825651"/>
                  </a:lnTo>
                  <a:lnTo>
                    <a:pt x="5117" y="784855"/>
                  </a:lnTo>
                  <a:lnTo>
                    <a:pt x="0" y="740409"/>
                  </a:lnTo>
                  <a:lnTo>
                    <a:pt x="0" y="193801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801357" y="4405629"/>
            <a:ext cx="128333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400" b="1" spc="-15" dirty="0" err="1">
                <a:solidFill>
                  <a:srgbClr val="3063A3"/>
                </a:solidFill>
                <a:latin typeface="Calibri"/>
                <a:cs typeface="Calibri"/>
              </a:rPr>
              <a:t>Formateur</a:t>
            </a:r>
            <a:r>
              <a:rPr sz="1400" b="1" spc="-15" dirty="0">
                <a:solidFill>
                  <a:srgbClr val="3063A3"/>
                </a:solidFill>
                <a:latin typeface="Calibri"/>
                <a:cs typeface="Calibri"/>
              </a:rPr>
              <a:t>  </a:t>
            </a:r>
            <a:r>
              <a:rPr sz="1400" b="1" spc="-5" dirty="0" err="1">
                <a:solidFill>
                  <a:srgbClr val="3063A3"/>
                </a:solidFill>
                <a:latin typeface="Calibri"/>
                <a:cs typeface="Calibri"/>
              </a:rPr>
              <a:t>accompagnant</a:t>
            </a:r>
            <a:r>
              <a:rPr sz="1400" b="1" spc="-80" dirty="0">
                <a:solidFill>
                  <a:srgbClr val="3063A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063A3"/>
                </a:solidFill>
                <a:latin typeface="Calibri"/>
                <a:cs typeface="Calibri"/>
              </a:rPr>
              <a:t>  </a:t>
            </a:r>
            <a:r>
              <a:rPr sz="1400" b="1" spc="-10" dirty="0">
                <a:solidFill>
                  <a:srgbClr val="3063A3"/>
                </a:solidFill>
                <a:latin typeface="Calibri"/>
                <a:cs typeface="Calibri"/>
              </a:rPr>
              <a:t>vers et</a:t>
            </a:r>
            <a:r>
              <a:rPr sz="1400" b="1" spc="-35" dirty="0">
                <a:solidFill>
                  <a:srgbClr val="3063A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dans</a:t>
            </a:r>
            <a:endParaRPr sz="1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400" b="1" spc="-15" dirty="0" err="1">
                <a:solidFill>
                  <a:srgbClr val="3063A3"/>
                </a:solidFill>
                <a:latin typeface="Calibri"/>
                <a:cs typeface="Calibri"/>
              </a:rPr>
              <a:t>l’emploi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79460" y="5294273"/>
            <a:ext cx="1780539" cy="686435"/>
            <a:chOff x="379460" y="5294273"/>
            <a:chExt cx="1780539" cy="686435"/>
          </a:xfrm>
        </p:grpSpPr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9460" y="5294273"/>
              <a:ext cx="1780062" cy="65097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6448" y="5312663"/>
              <a:ext cx="1502664" cy="66753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17576" y="5309615"/>
              <a:ext cx="1708785" cy="579120"/>
            </a:xfrm>
            <a:custGeom>
              <a:avLst/>
              <a:gdLst/>
              <a:ahLst/>
              <a:cxnLst/>
              <a:rect l="l" t="t" r="r" b="b"/>
              <a:pathLst>
                <a:path w="1708785" h="579120">
                  <a:moveTo>
                    <a:pt x="1510030" y="0"/>
                  </a:moveTo>
                  <a:lnTo>
                    <a:pt x="198335" y="0"/>
                  </a:lnTo>
                  <a:lnTo>
                    <a:pt x="152859" y="5236"/>
                  </a:lnTo>
                  <a:lnTo>
                    <a:pt x="111112" y="20155"/>
                  </a:lnTo>
                  <a:lnTo>
                    <a:pt x="74287" y="43567"/>
                  </a:lnTo>
                  <a:lnTo>
                    <a:pt x="43572" y="74283"/>
                  </a:lnTo>
                  <a:lnTo>
                    <a:pt x="20159" y="111115"/>
                  </a:lnTo>
                  <a:lnTo>
                    <a:pt x="5238" y="152875"/>
                  </a:lnTo>
                  <a:lnTo>
                    <a:pt x="0" y="198374"/>
                  </a:lnTo>
                  <a:lnTo>
                    <a:pt x="0" y="380771"/>
                  </a:lnTo>
                  <a:lnTo>
                    <a:pt x="5238" y="426252"/>
                  </a:lnTo>
                  <a:lnTo>
                    <a:pt x="20159" y="468002"/>
                  </a:lnTo>
                  <a:lnTo>
                    <a:pt x="43572" y="504830"/>
                  </a:lnTo>
                  <a:lnTo>
                    <a:pt x="74287" y="535546"/>
                  </a:lnTo>
                  <a:lnTo>
                    <a:pt x="111112" y="558960"/>
                  </a:lnTo>
                  <a:lnTo>
                    <a:pt x="152859" y="573881"/>
                  </a:lnTo>
                  <a:lnTo>
                    <a:pt x="198335" y="579120"/>
                  </a:lnTo>
                  <a:lnTo>
                    <a:pt x="1510030" y="579120"/>
                  </a:lnTo>
                  <a:lnTo>
                    <a:pt x="1555528" y="573881"/>
                  </a:lnTo>
                  <a:lnTo>
                    <a:pt x="1597288" y="558960"/>
                  </a:lnTo>
                  <a:lnTo>
                    <a:pt x="1634120" y="535546"/>
                  </a:lnTo>
                  <a:lnTo>
                    <a:pt x="1664836" y="504830"/>
                  </a:lnTo>
                  <a:lnTo>
                    <a:pt x="1688248" y="468002"/>
                  </a:lnTo>
                  <a:lnTo>
                    <a:pt x="1703167" y="426252"/>
                  </a:lnTo>
                  <a:lnTo>
                    <a:pt x="1708404" y="380771"/>
                  </a:lnTo>
                  <a:lnTo>
                    <a:pt x="1708404" y="198374"/>
                  </a:lnTo>
                  <a:lnTo>
                    <a:pt x="1703167" y="152875"/>
                  </a:lnTo>
                  <a:lnTo>
                    <a:pt x="1688248" y="111115"/>
                  </a:lnTo>
                  <a:lnTo>
                    <a:pt x="1664836" y="74283"/>
                  </a:lnTo>
                  <a:lnTo>
                    <a:pt x="1634120" y="43567"/>
                  </a:lnTo>
                  <a:lnTo>
                    <a:pt x="1597288" y="20155"/>
                  </a:lnTo>
                  <a:lnTo>
                    <a:pt x="1555528" y="5236"/>
                  </a:lnTo>
                  <a:lnTo>
                    <a:pt x="1510030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7576" y="5309615"/>
              <a:ext cx="1708785" cy="579120"/>
            </a:xfrm>
            <a:custGeom>
              <a:avLst/>
              <a:gdLst/>
              <a:ahLst/>
              <a:cxnLst/>
              <a:rect l="l" t="t" r="r" b="b"/>
              <a:pathLst>
                <a:path w="1708785" h="579120">
                  <a:moveTo>
                    <a:pt x="0" y="198374"/>
                  </a:moveTo>
                  <a:lnTo>
                    <a:pt x="5238" y="152875"/>
                  </a:lnTo>
                  <a:lnTo>
                    <a:pt x="20159" y="111115"/>
                  </a:lnTo>
                  <a:lnTo>
                    <a:pt x="43572" y="74283"/>
                  </a:lnTo>
                  <a:lnTo>
                    <a:pt x="74287" y="43567"/>
                  </a:lnTo>
                  <a:lnTo>
                    <a:pt x="111112" y="20155"/>
                  </a:lnTo>
                  <a:lnTo>
                    <a:pt x="152859" y="5236"/>
                  </a:lnTo>
                  <a:lnTo>
                    <a:pt x="198335" y="0"/>
                  </a:lnTo>
                  <a:lnTo>
                    <a:pt x="1510030" y="0"/>
                  </a:lnTo>
                  <a:lnTo>
                    <a:pt x="1555528" y="5236"/>
                  </a:lnTo>
                  <a:lnTo>
                    <a:pt x="1597288" y="20155"/>
                  </a:lnTo>
                  <a:lnTo>
                    <a:pt x="1634120" y="43567"/>
                  </a:lnTo>
                  <a:lnTo>
                    <a:pt x="1664836" y="74283"/>
                  </a:lnTo>
                  <a:lnTo>
                    <a:pt x="1688248" y="111115"/>
                  </a:lnTo>
                  <a:lnTo>
                    <a:pt x="1703167" y="152875"/>
                  </a:lnTo>
                  <a:lnTo>
                    <a:pt x="1708404" y="198374"/>
                  </a:lnTo>
                  <a:lnTo>
                    <a:pt x="1708404" y="380771"/>
                  </a:lnTo>
                  <a:lnTo>
                    <a:pt x="1703167" y="426252"/>
                  </a:lnTo>
                  <a:lnTo>
                    <a:pt x="1688248" y="468002"/>
                  </a:lnTo>
                  <a:lnTo>
                    <a:pt x="1664836" y="504830"/>
                  </a:lnTo>
                  <a:lnTo>
                    <a:pt x="1634120" y="535546"/>
                  </a:lnTo>
                  <a:lnTo>
                    <a:pt x="1597288" y="558960"/>
                  </a:lnTo>
                  <a:lnTo>
                    <a:pt x="1555528" y="573881"/>
                  </a:lnTo>
                  <a:lnTo>
                    <a:pt x="1510030" y="579120"/>
                  </a:lnTo>
                  <a:lnTo>
                    <a:pt x="198335" y="579120"/>
                  </a:lnTo>
                  <a:lnTo>
                    <a:pt x="152859" y="573881"/>
                  </a:lnTo>
                  <a:lnTo>
                    <a:pt x="111112" y="558960"/>
                  </a:lnTo>
                  <a:lnTo>
                    <a:pt x="74287" y="535546"/>
                  </a:lnTo>
                  <a:lnTo>
                    <a:pt x="43572" y="504830"/>
                  </a:lnTo>
                  <a:lnTo>
                    <a:pt x="20159" y="468002"/>
                  </a:lnTo>
                  <a:lnTo>
                    <a:pt x="5238" y="426252"/>
                  </a:lnTo>
                  <a:lnTo>
                    <a:pt x="0" y="380771"/>
                  </a:lnTo>
                  <a:lnTo>
                    <a:pt x="0" y="198374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76646" y="5486423"/>
            <a:ext cx="142226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615" marR="5080" indent="-463550">
              <a:lnSpc>
                <a:spcPct val="100000"/>
              </a:lnSpc>
              <a:spcBef>
                <a:spcPts val="100"/>
              </a:spcBef>
            </a:pPr>
            <a:r>
              <a:rPr sz="1400" b="1" spc="-15" dirty="0" err="1">
                <a:solidFill>
                  <a:srgbClr val="3063A3"/>
                </a:solidFill>
                <a:latin typeface="Calibri"/>
                <a:cs typeface="Calibri"/>
              </a:rPr>
              <a:t>Professeur</a:t>
            </a:r>
            <a:r>
              <a:rPr sz="1400" b="1" spc="-15" dirty="0">
                <a:solidFill>
                  <a:srgbClr val="3063A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de  FLE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574021" y="5245608"/>
            <a:ext cx="1871980" cy="668020"/>
            <a:chOff x="2574021" y="5245608"/>
            <a:chExt cx="1871980" cy="668020"/>
          </a:xfrm>
        </p:grpSpPr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74021" y="5269852"/>
              <a:ext cx="1871501" cy="56724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47187" y="5245608"/>
              <a:ext cx="1725167" cy="66753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612135" y="5285232"/>
              <a:ext cx="1800225" cy="495300"/>
            </a:xfrm>
            <a:custGeom>
              <a:avLst/>
              <a:gdLst/>
              <a:ahLst/>
              <a:cxnLst/>
              <a:rect l="l" t="t" r="r" b="b"/>
              <a:pathLst>
                <a:path w="1800225" h="495300">
                  <a:moveTo>
                    <a:pt x="1717293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412750"/>
                  </a:lnTo>
                  <a:lnTo>
                    <a:pt x="6486" y="444882"/>
                  </a:lnTo>
                  <a:lnTo>
                    <a:pt x="24177" y="471122"/>
                  </a:lnTo>
                  <a:lnTo>
                    <a:pt x="50417" y="488813"/>
                  </a:lnTo>
                  <a:lnTo>
                    <a:pt x="82550" y="495300"/>
                  </a:lnTo>
                  <a:lnTo>
                    <a:pt x="1717293" y="495300"/>
                  </a:lnTo>
                  <a:lnTo>
                    <a:pt x="1749426" y="488813"/>
                  </a:lnTo>
                  <a:lnTo>
                    <a:pt x="1775666" y="471122"/>
                  </a:lnTo>
                  <a:lnTo>
                    <a:pt x="1793357" y="444882"/>
                  </a:lnTo>
                  <a:lnTo>
                    <a:pt x="1799843" y="412750"/>
                  </a:lnTo>
                  <a:lnTo>
                    <a:pt x="1799843" y="82550"/>
                  </a:lnTo>
                  <a:lnTo>
                    <a:pt x="1793357" y="50417"/>
                  </a:lnTo>
                  <a:lnTo>
                    <a:pt x="1775666" y="24177"/>
                  </a:lnTo>
                  <a:lnTo>
                    <a:pt x="1749426" y="6486"/>
                  </a:lnTo>
                  <a:lnTo>
                    <a:pt x="1717293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12135" y="5285232"/>
              <a:ext cx="1800225" cy="495300"/>
            </a:xfrm>
            <a:custGeom>
              <a:avLst/>
              <a:gdLst/>
              <a:ahLst/>
              <a:cxnLst/>
              <a:rect l="l" t="t" r="r" b="b"/>
              <a:pathLst>
                <a:path w="1800225" h="495300">
                  <a:moveTo>
                    <a:pt x="0" y="82550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1717293" y="0"/>
                  </a:lnTo>
                  <a:lnTo>
                    <a:pt x="1749426" y="6486"/>
                  </a:lnTo>
                  <a:lnTo>
                    <a:pt x="1775666" y="24177"/>
                  </a:lnTo>
                  <a:lnTo>
                    <a:pt x="1793357" y="50417"/>
                  </a:lnTo>
                  <a:lnTo>
                    <a:pt x="1799843" y="82550"/>
                  </a:lnTo>
                  <a:lnTo>
                    <a:pt x="1799843" y="412750"/>
                  </a:lnTo>
                  <a:lnTo>
                    <a:pt x="1793357" y="444882"/>
                  </a:lnTo>
                  <a:lnTo>
                    <a:pt x="1775666" y="471122"/>
                  </a:lnTo>
                  <a:lnTo>
                    <a:pt x="1749426" y="488813"/>
                  </a:lnTo>
                  <a:lnTo>
                    <a:pt x="1717293" y="495300"/>
                  </a:lnTo>
                  <a:lnTo>
                    <a:pt x="82550" y="495300"/>
                  </a:lnTo>
                  <a:lnTo>
                    <a:pt x="50417" y="488813"/>
                  </a:lnTo>
                  <a:lnTo>
                    <a:pt x="24177" y="471122"/>
                  </a:lnTo>
                  <a:lnTo>
                    <a:pt x="6486" y="444882"/>
                  </a:lnTo>
                  <a:lnTo>
                    <a:pt x="0" y="412750"/>
                  </a:lnTo>
                  <a:lnTo>
                    <a:pt x="0" y="82550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783839" y="5295391"/>
            <a:ext cx="14554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15" algn="ctr">
              <a:lnSpc>
                <a:spcPct val="100000"/>
              </a:lnSpc>
              <a:spcBef>
                <a:spcPts val="100"/>
              </a:spcBef>
            </a:pPr>
            <a:r>
              <a:rPr sz="1400" b="1" spc="-15" dirty="0" err="1">
                <a:solidFill>
                  <a:srgbClr val="3063A3"/>
                </a:solidFill>
                <a:latin typeface="Calibri"/>
                <a:cs typeface="Calibri"/>
              </a:rPr>
              <a:t>Conseiller</a:t>
            </a:r>
            <a:r>
              <a:rPr lang="fr-FR" sz="1400" b="1" spc="-15" dirty="0">
                <a:solidFill>
                  <a:srgbClr val="3063A3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3063A3"/>
                </a:solidFill>
                <a:latin typeface="Calibri"/>
                <a:cs typeface="Calibri"/>
              </a:rPr>
              <a:t>en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  </a:t>
            </a:r>
            <a:r>
              <a:rPr sz="1400" b="1" spc="-5" dirty="0">
                <a:solidFill>
                  <a:srgbClr val="3063A3"/>
                </a:solidFill>
                <a:latin typeface="Calibri"/>
                <a:cs typeface="Calibri"/>
              </a:rPr>
              <a:t>formation</a:t>
            </a:r>
            <a:r>
              <a:rPr sz="1400" b="1" spc="-90" dirty="0">
                <a:solidFill>
                  <a:srgbClr val="3063A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063A3"/>
                </a:solidFill>
                <a:latin typeface="Calibri"/>
                <a:cs typeface="Calibri"/>
              </a:rPr>
              <a:t>continue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615651" y="1114018"/>
            <a:ext cx="1694814" cy="719455"/>
            <a:chOff x="6615651" y="1114018"/>
            <a:chExt cx="1694814" cy="719455"/>
          </a:xfrm>
        </p:grpSpPr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15651" y="1114018"/>
              <a:ext cx="1694752" cy="71939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45223" y="1165834"/>
              <a:ext cx="1434083" cy="66753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653783" y="1129284"/>
              <a:ext cx="1623060" cy="647700"/>
            </a:xfrm>
            <a:custGeom>
              <a:avLst/>
              <a:gdLst/>
              <a:ahLst/>
              <a:cxnLst/>
              <a:rect l="l" t="t" r="r" b="b"/>
              <a:pathLst>
                <a:path w="1623059" h="647700">
                  <a:moveTo>
                    <a:pt x="1375791" y="0"/>
                  </a:moveTo>
                  <a:lnTo>
                    <a:pt x="247269" y="0"/>
                  </a:lnTo>
                  <a:lnTo>
                    <a:pt x="197446" y="5025"/>
                  </a:lnTo>
                  <a:lnTo>
                    <a:pt x="151036" y="19436"/>
                  </a:lnTo>
                  <a:lnTo>
                    <a:pt x="109035" y="42239"/>
                  </a:lnTo>
                  <a:lnTo>
                    <a:pt x="72437" y="72437"/>
                  </a:lnTo>
                  <a:lnTo>
                    <a:pt x="42239" y="109035"/>
                  </a:lnTo>
                  <a:lnTo>
                    <a:pt x="19436" y="151036"/>
                  </a:lnTo>
                  <a:lnTo>
                    <a:pt x="5025" y="197446"/>
                  </a:lnTo>
                  <a:lnTo>
                    <a:pt x="0" y="247268"/>
                  </a:lnTo>
                  <a:lnTo>
                    <a:pt x="0" y="400430"/>
                  </a:lnTo>
                  <a:lnTo>
                    <a:pt x="5025" y="450253"/>
                  </a:lnTo>
                  <a:lnTo>
                    <a:pt x="19436" y="496663"/>
                  </a:lnTo>
                  <a:lnTo>
                    <a:pt x="42239" y="538664"/>
                  </a:lnTo>
                  <a:lnTo>
                    <a:pt x="72437" y="575262"/>
                  </a:lnTo>
                  <a:lnTo>
                    <a:pt x="109035" y="605460"/>
                  </a:lnTo>
                  <a:lnTo>
                    <a:pt x="151036" y="628263"/>
                  </a:lnTo>
                  <a:lnTo>
                    <a:pt x="197446" y="642674"/>
                  </a:lnTo>
                  <a:lnTo>
                    <a:pt x="247269" y="647700"/>
                  </a:lnTo>
                  <a:lnTo>
                    <a:pt x="1375791" y="647700"/>
                  </a:lnTo>
                  <a:lnTo>
                    <a:pt x="1425613" y="642674"/>
                  </a:lnTo>
                  <a:lnTo>
                    <a:pt x="1472023" y="628263"/>
                  </a:lnTo>
                  <a:lnTo>
                    <a:pt x="1514024" y="605460"/>
                  </a:lnTo>
                  <a:lnTo>
                    <a:pt x="1550622" y="575262"/>
                  </a:lnTo>
                  <a:lnTo>
                    <a:pt x="1580820" y="538664"/>
                  </a:lnTo>
                  <a:lnTo>
                    <a:pt x="1603623" y="496663"/>
                  </a:lnTo>
                  <a:lnTo>
                    <a:pt x="1618034" y="450253"/>
                  </a:lnTo>
                  <a:lnTo>
                    <a:pt x="1623060" y="400430"/>
                  </a:lnTo>
                  <a:lnTo>
                    <a:pt x="1623060" y="247268"/>
                  </a:lnTo>
                  <a:lnTo>
                    <a:pt x="1618034" y="197446"/>
                  </a:lnTo>
                  <a:lnTo>
                    <a:pt x="1603623" y="151036"/>
                  </a:lnTo>
                  <a:lnTo>
                    <a:pt x="1580820" y="109035"/>
                  </a:lnTo>
                  <a:lnTo>
                    <a:pt x="1550622" y="72437"/>
                  </a:lnTo>
                  <a:lnTo>
                    <a:pt x="1514024" y="42239"/>
                  </a:lnTo>
                  <a:lnTo>
                    <a:pt x="1472023" y="19436"/>
                  </a:lnTo>
                  <a:lnTo>
                    <a:pt x="1425613" y="5025"/>
                  </a:lnTo>
                  <a:lnTo>
                    <a:pt x="1375791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653783" y="1129284"/>
              <a:ext cx="1623060" cy="647700"/>
            </a:xfrm>
            <a:custGeom>
              <a:avLst/>
              <a:gdLst/>
              <a:ahLst/>
              <a:cxnLst/>
              <a:rect l="l" t="t" r="r" b="b"/>
              <a:pathLst>
                <a:path w="1623059" h="647700">
                  <a:moveTo>
                    <a:pt x="0" y="247268"/>
                  </a:moveTo>
                  <a:lnTo>
                    <a:pt x="5025" y="197446"/>
                  </a:lnTo>
                  <a:lnTo>
                    <a:pt x="19436" y="151036"/>
                  </a:lnTo>
                  <a:lnTo>
                    <a:pt x="42239" y="109035"/>
                  </a:lnTo>
                  <a:lnTo>
                    <a:pt x="72437" y="72437"/>
                  </a:lnTo>
                  <a:lnTo>
                    <a:pt x="109035" y="42239"/>
                  </a:lnTo>
                  <a:lnTo>
                    <a:pt x="151036" y="19436"/>
                  </a:lnTo>
                  <a:lnTo>
                    <a:pt x="197446" y="5025"/>
                  </a:lnTo>
                  <a:lnTo>
                    <a:pt x="247269" y="0"/>
                  </a:lnTo>
                  <a:lnTo>
                    <a:pt x="1375791" y="0"/>
                  </a:lnTo>
                  <a:lnTo>
                    <a:pt x="1425613" y="5025"/>
                  </a:lnTo>
                  <a:lnTo>
                    <a:pt x="1472023" y="19436"/>
                  </a:lnTo>
                  <a:lnTo>
                    <a:pt x="1514024" y="42239"/>
                  </a:lnTo>
                  <a:lnTo>
                    <a:pt x="1550622" y="72437"/>
                  </a:lnTo>
                  <a:lnTo>
                    <a:pt x="1580820" y="109035"/>
                  </a:lnTo>
                  <a:lnTo>
                    <a:pt x="1603623" y="151036"/>
                  </a:lnTo>
                  <a:lnTo>
                    <a:pt x="1618034" y="197446"/>
                  </a:lnTo>
                  <a:lnTo>
                    <a:pt x="1623060" y="247268"/>
                  </a:lnTo>
                  <a:lnTo>
                    <a:pt x="1623060" y="400430"/>
                  </a:lnTo>
                  <a:lnTo>
                    <a:pt x="1618034" y="450253"/>
                  </a:lnTo>
                  <a:lnTo>
                    <a:pt x="1603623" y="496663"/>
                  </a:lnTo>
                  <a:lnTo>
                    <a:pt x="1580820" y="538664"/>
                  </a:lnTo>
                  <a:lnTo>
                    <a:pt x="1550622" y="575262"/>
                  </a:lnTo>
                  <a:lnTo>
                    <a:pt x="1514024" y="605460"/>
                  </a:lnTo>
                  <a:lnTo>
                    <a:pt x="1472023" y="628263"/>
                  </a:lnTo>
                  <a:lnTo>
                    <a:pt x="1425613" y="642674"/>
                  </a:lnTo>
                  <a:lnTo>
                    <a:pt x="1375791" y="647700"/>
                  </a:lnTo>
                  <a:lnTo>
                    <a:pt x="247269" y="647700"/>
                  </a:lnTo>
                  <a:lnTo>
                    <a:pt x="197446" y="642674"/>
                  </a:lnTo>
                  <a:lnTo>
                    <a:pt x="151036" y="628263"/>
                  </a:lnTo>
                  <a:lnTo>
                    <a:pt x="109035" y="605460"/>
                  </a:lnTo>
                  <a:lnTo>
                    <a:pt x="72437" y="575262"/>
                  </a:lnTo>
                  <a:lnTo>
                    <a:pt x="42239" y="538664"/>
                  </a:lnTo>
                  <a:lnTo>
                    <a:pt x="19436" y="496663"/>
                  </a:lnTo>
                  <a:lnTo>
                    <a:pt x="5025" y="450253"/>
                  </a:lnTo>
                  <a:lnTo>
                    <a:pt x="0" y="400430"/>
                  </a:lnTo>
                  <a:lnTo>
                    <a:pt x="0" y="247268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883654" y="1214755"/>
            <a:ext cx="11658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3063A3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or</a:t>
            </a:r>
            <a:r>
              <a:rPr sz="1400" b="1" spc="-5" dirty="0">
                <a:solidFill>
                  <a:srgbClr val="3063A3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3063A3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3063A3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3063A3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u</a:t>
            </a:r>
            <a:r>
              <a:rPr sz="1400" b="1" spc="-125" dirty="0">
                <a:solidFill>
                  <a:srgbClr val="3063A3"/>
                </a:solidFill>
                <a:latin typeface="Calibri"/>
                <a:cs typeface="Calibri"/>
              </a:rPr>
              <a:t>r</a:t>
            </a:r>
            <a:r>
              <a:rPr sz="1400" b="1" spc="-40" dirty="0">
                <a:solidFill>
                  <a:srgbClr val="3063A3"/>
                </a:solidFill>
                <a:latin typeface="Calibri"/>
                <a:cs typeface="Calibri"/>
              </a:rPr>
              <a:t>.</a:t>
            </a:r>
            <a:r>
              <a:rPr sz="1400" b="1" dirty="0">
                <a:solidFill>
                  <a:srgbClr val="3063A3"/>
                </a:solidFill>
                <a:latin typeface="Calibri"/>
                <a:cs typeface="Calibri"/>
              </a:rPr>
              <a:t>trice  </a:t>
            </a:r>
            <a:r>
              <a:rPr sz="1400" b="1" spc="-10" dirty="0">
                <a:solidFill>
                  <a:srgbClr val="3063A3"/>
                </a:solidFill>
                <a:latin typeface="Calibri"/>
                <a:cs typeface="Calibri"/>
              </a:rPr>
              <a:t>d’adultes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8" name="object 6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00100" y="2645663"/>
            <a:ext cx="2075688" cy="1272540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717518" y="2590806"/>
            <a:ext cx="1986280" cy="1181100"/>
          </a:xfrm>
          <a:custGeom>
            <a:avLst/>
            <a:gdLst/>
            <a:ahLst/>
            <a:cxnLst/>
            <a:rect l="l" t="t" r="r" b="b"/>
            <a:pathLst>
              <a:path w="1986280" h="1181100">
                <a:moveTo>
                  <a:pt x="0" y="0"/>
                </a:moveTo>
                <a:lnTo>
                  <a:pt x="1985899" y="1181099"/>
                </a:lnTo>
              </a:path>
            </a:pathLst>
          </a:custGeom>
          <a:ln w="12192">
            <a:solidFill>
              <a:srgbClr val="1118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object 7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528316" y="2540495"/>
            <a:ext cx="601954" cy="1170444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2577083" y="2566416"/>
            <a:ext cx="509905" cy="1081405"/>
          </a:xfrm>
          <a:custGeom>
            <a:avLst/>
            <a:gdLst/>
            <a:ahLst/>
            <a:cxnLst/>
            <a:rect l="l" t="t" r="r" b="b"/>
            <a:pathLst>
              <a:path w="509905" h="1081404">
                <a:moveTo>
                  <a:pt x="0" y="0"/>
                </a:moveTo>
                <a:lnTo>
                  <a:pt x="509524" y="1081024"/>
                </a:lnTo>
              </a:path>
            </a:pathLst>
          </a:custGeom>
          <a:ln w="12192">
            <a:solidFill>
              <a:srgbClr val="1118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30680" y="4040136"/>
            <a:ext cx="990612" cy="417563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1674875" y="4069079"/>
            <a:ext cx="901700" cy="325755"/>
          </a:xfrm>
          <a:custGeom>
            <a:avLst/>
            <a:gdLst/>
            <a:ahLst/>
            <a:cxnLst/>
            <a:rect l="l" t="t" r="r" b="b"/>
            <a:pathLst>
              <a:path w="901700" h="325754">
                <a:moveTo>
                  <a:pt x="0" y="325374"/>
                </a:moveTo>
                <a:lnTo>
                  <a:pt x="901700" y="0"/>
                </a:lnTo>
              </a:path>
            </a:pathLst>
          </a:custGeom>
          <a:ln w="12192">
            <a:solidFill>
              <a:srgbClr val="1118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464051" y="4536948"/>
            <a:ext cx="603542" cy="809243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3565669" y="4646764"/>
            <a:ext cx="376922" cy="598844"/>
          </a:xfrm>
          <a:custGeom>
            <a:avLst/>
            <a:gdLst/>
            <a:ahLst/>
            <a:cxnLst/>
            <a:rect l="l" t="t" r="r" b="b"/>
            <a:pathLst>
              <a:path w="513079" h="719454">
                <a:moveTo>
                  <a:pt x="0" y="719201"/>
                </a:moveTo>
                <a:lnTo>
                  <a:pt x="512825" y="0"/>
                </a:lnTo>
              </a:path>
            </a:pathLst>
          </a:custGeom>
          <a:ln w="12192">
            <a:solidFill>
              <a:srgbClr val="1118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object 7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007608" y="3611841"/>
            <a:ext cx="726947" cy="521246"/>
          </a:xfrm>
          <a:prstGeom prst="rect">
            <a:avLst/>
          </a:prstGeom>
        </p:spPr>
      </p:pic>
      <p:sp>
        <p:nvSpPr>
          <p:cNvPr id="79" name="object 79"/>
          <p:cNvSpPr/>
          <p:nvPr/>
        </p:nvSpPr>
        <p:spPr>
          <a:xfrm>
            <a:off x="6056376" y="3639311"/>
            <a:ext cx="636905" cy="430530"/>
          </a:xfrm>
          <a:custGeom>
            <a:avLst/>
            <a:gdLst/>
            <a:ahLst/>
            <a:cxnLst/>
            <a:rect l="l" t="t" r="r" b="b"/>
            <a:pathLst>
              <a:path w="636904" h="430529">
                <a:moveTo>
                  <a:pt x="636524" y="0"/>
                </a:moveTo>
                <a:lnTo>
                  <a:pt x="0" y="430149"/>
                </a:lnTo>
              </a:path>
            </a:pathLst>
          </a:custGeom>
          <a:ln w="12192">
            <a:solidFill>
              <a:srgbClr val="1118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object 8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927091" y="4538459"/>
            <a:ext cx="1216164" cy="981468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4972811" y="4565904"/>
            <a:ext cx="1125855" cy="890905"/>
          </a:xfrm>
          <a:custGeom>
            <a:avLst/>
            <a:gdLst/>
            <a:ahLst/>
            <a:cxnLst/>
            <a:rect l="l" t="t" r="r" b="b"/>
            <a:pathLst>
              <a:path w="1125854" h="890904">
                <a:moveTo>
                  <a:pt x="0" y="0"/>
                </a:moveTo>
                <a:lnTo>
                  <a:pt x="1125601" y="890651"/>
                </a:lnTo>
              </a:path>
            </a:pathLst>
          </a:custGeom>
          <a:ln w="12192">
            <a:solidFill>
              <a:srgbClr val="1118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50052" y="4274832"/>
            <a:ext cx="923569" cy="646163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5795771" y="4302251"/>
            <a:ext cx="833755" cy="554355"/>
          </a:xfrm>
          <a:custGeom>
            <a:avLst/>
            <a:gdLst/>
            <a:ahLst/>
            <a:cxnLst/>
            <a:rect l="l" t="t" r="r" b="b"/>
            <a:pathLst>
              <a:path w="833754" h="554354">
                <a:moveTo>
                  <a:pt x="0" y="0"/>
                </a:moveTo>
                <a:lnTo>
                  <a:pt x="833374" y="554101"/>
                </a:lnTo>
              </a:path>
            </a:pathLst>
          </a:custGeom>
          <a:ln w="12192">
            <a:solidFill>
              <a:srgbClr val="1118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4" name="object 8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225295" y="4460760"/>
            <a:ext cx="1905000" cy="912863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1271016" y="4489704"/>
            <a:ext cx="1814830" cy="821055"/>
          </a:xfrm>
          <a:custGeom>
            <a:avLst/>
            <a:gdLst/>
            <a:ahLst/>
            <a:cxnLst/>
            <a:rect l="l" t="t" r="r" b="b"/>
            <a:pathLst>
              <a:path w="1814830" h="821054">
                <a:moveTo>
                  <a:pt x="0" y="820801"/>
                </a:moveTo>
                <a:lnTo>
                  <a:pt x="1814449" y="0"/>
                </a:lnTo>
              </a:path>
            </a:pathLst>
          </a:custGeom>
          <a:ln w="12192">
            <a:solidFill>
              <a:srgbClr val="1118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object 8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488666" y="1756064"/>
            <a:ext cx="2001012" cy="1946148"/>
          </a:xfrm>
          <a:prstGeom prst="rect">
            <a:avLst/>
          </a:prstGeom>
        </p:spPr>
      </p:pic>
      <p:sp>
        <p:nvSpPr>
          <p:cNvPr id="87" name="object 87"/>
          <p:cNvSpPr/>
          <p:nvPr/>
        </p:nvSpPr>
        <p:spPr>
          <a:xfrm>
            <a:off x="5547359" y="1793747"/>
            <a:ext cx="1910080" cy="1854200"/>
          </a:xfrm>
          <a:custGeom>
            <a:avLst/>
            <a:gdLst/>
            <a:ahLst/>
            <a:cxnLst/>
            <a:rect l="l" t="t" r="r" b="b"/>
            <a:pathLst>
              <a:path w="1910079" h="1854200">
                <a:moveTo>
                  <a:pt x="1909698" y="0"/>
                </a:moveTo>
                <a:lnTo>
                  <a:pt x="0" y="1854200"/>
                </a:lnTo>
              </a:path>
            </a:pathLst>
          </a:custGeom>
          <a:ln w="12192">
            <a:solidFill>
              <a:srgbClr val="1118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493007" y="1412760"/>
            <a:ext cx="1495043" cy="582155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616451" y="1395958"/>
            <a:ext cx="1245120" cy="667537"/>
          </a:xfrm>
          <a:prstGeom prst="rect">
            <a:avLst/>
          </a:prstGeom>
        </p:spPr>
      </p:pic>
      <p:sp>
        <p:nvSpPr>
          <p:cNvPr id="90" name="object 90"/>
          <p:cNvSpPr/>
          <p:nvPr/>
        </p:nvSpPr>
        <p:spPr>
          <a:xfrm>
            <a:off x="3166872" y="1437131"/>
            <a:ext cx="2346927" cy="492759"/>
          </a:xfrm>
          <a:custGeom>
            <a:avLst/>
            <a:gdLst/>
            <a:ahLst/>
            <a:cxnLst/>
            <a:rect l="l" t="t" r="r" b="b"/>
            <a:pathLst>
              <a:path w="1405254" h="492760">
                <a:moveTo>
                  <a:pt x="1159002" y="0"/>
                </a:moveTo>
                <a:lnTo>
                  <a:pt x="246125" y="0"/>
                </a:lnTo>
                <a:lnTo>
                  <a:pt x="196534" y="5002"/>
                </a:lnTo>
                <a:lnTo>
                  <a:pt x="150340" y="19347"/>
                </a:lnTo>
                <a:lnTo>
                  <a:pt x="108532" y="42045"/>
                </a:lnTo>
                <a:lnTo>
                  <a:pt x="72104" y="72104"/>
                </a:lnTo>
                <a:lnTo>
                  <a:pt x="42045" y="108532"/>
                </a:lnTo>
                <a:lnTo>
                  <a:pt x="19347" y="150340"/>
                </a:lnTo>
                <a:lnTo>
                  <a:pt x="5002" y="196534"/>
                </a:lnTo>
                <a:lnTo>
                  <a:pt x="0" y="246125"/>
                </a:lnTo>
                <a:lnTo>
                  <a:pt x="5002" y="295717"/>
                </a:lnTo>
                <a:lnTo>
                  <a:pt x="19347" y="341911"/>
                </a:lnTo>
                <a:lnTo>
                  <a:pt x="42045" y="383719"/>
                </a:lnTo>
                <a:lnTo>
                  <a:pt x="72104" y="420147"/>
                </a:lnTo>
                <a:lnTo>
                  <a:pt x="108532" y="450206"/>
                </a:lnTo>
                <a:lnTo>
                  <a:pt x="150340" y="472904"/>
                </a:lnTo>
                <a:lnTo>
                  <a:pt x="196534" y="487249"/>
                </a:lnTo>
                <a:lnTo>
                  <a:pt x="246125" y="492251"/>
                </a:lnTo>
                <a:lnTo>
                  <a:pt x="1159002" y="492251"/>
                </a:lnTo>
                <a:lnTo>
                  <a:pt x="1208593" y="487249"/>
                </a:lnTo>
                <a:lnTo>
                  <a:pt x="1254787" y="472904"/>
                </a:lnTo>
                <a:lnTo>
                  <a:pt x="1296595" y="450206"/>
                </a:lnTo>
                <a:lnTo>
                  <a:pt x="1333023" y="420147"/>
                </a:lnTo>
                <a:lnTo>
                  <a:pt x="1363082" y="383719"/>
                </a:lnTo>
                <a:lnTo>
                  <a:pt x="1385780" y="341911"/>
                </a:lnTo>
                <a:lnTo>
                  <a:pt x="1400125" y="295717"/>
                </a:lnTo>
                <a:lnTo>
                  <a:pt x="1405127" y="246125"/>
                </a:lnTo>
                <a:lnTo>
                  <a:pt x="1400125" y="196534"/>
                </a:lnTo>
                <a:lnTo>
                  <a:pt x="1385780" y="150340"/>
                </a:lnTo>
                <a:lnTo>
                  <a:pt x="1363082" y="108532"/>
                </a:lnTo>
                <a:lnTo>
                  <a:pt x="1333023" y="72104"/>
                </a:lnTo>
                <a:lnTo>
                  <a:pt x="1296595" y="42045"/>
                </a:lnTo>
                <a:lnTo>
                  <a:pt x="1254787" y="19347"/>
                </a:lnTo>
                <a:lnTo>
                  <a:pt x="1208593" y="5002"/>
                </a:lnTo>
                <a:lnTo>
                  <a:pt x="1159002" y="0"/>
                </a:lnTo>
                <a:close/>
              </a:path>
            </a:pathLst>
          </a:custGeom>
          <a:solidFill>
            <a:srgbClr val="DC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66872" y="1437131"/>
            <a:ext cx="2327145" cy="492759"/>
          </a:xfrm>
          <a:custGeom>
            <a:avLst/>
            <a:gdLst/>
            <a:ahLst/>
            <a:cxnLst/>
            <a:rect l="l" t="t" r="r" b="b"/>
            <a:pathLst>
              <a:path w="1405254" h="492760">
                <a:moveTo>
                  <a:pt x="0" y="246125"/>
                </a:moveTo>
                <a:lnTo>
                  <a:pt x="5002" y="196534"/>
                </a:lnTo>
                <a:lnTo>
                  <a:pt x="19347" y="150340"/>
                </a:lnTo>
                <a:lnTo>
                  <a:pt x="42045" y="108532"/>
                </a:lnTo>
                <a:lnTo>
                  <a:pt x="72104" y="72104"/>
                </a:lnTo>
                <a:lnTo>
                  <a:pt x="108532" y="42045"/>
                </a:lnTo>
                <a:lnTo>
                  <a:pt x="150340" y="19347"/>
                </a:lnTo>
                <a:lnTo>
                  <a:pt x="196534" y="5002"/>
                </a:lnTo>
                <a:lnTo>
                  <a:pt x="246125" y="0"/>
                </a:lnTo>
                <a:lnTo>
                  <a:pt x="1159002" y="0"/>
                </a:lnTo>
                <a:lnTo>
                  <a:pt x="1208593" y="5002"/>
                </a:lnTo>
                <a:lnTo>
                  <a:pt x="1254787" y="19347"/>
                </a:lnTo>
                <a:lnTo>
                  <a:pt x="1296595" y="42045"/>
                </a:lnTo>
                <a:lnTo>
                  <a:pt x="1333023" y="72104"/>
                </a:lnTo>
                <a:lnTo>
                  <a:pt x="1363082" y="108532"/>
                </a:lnTo>
                <a:lnTo>
                  <a:pt x="1385780" y="150340"/>
                </a:lnTo>
                <a:lnTo>
                  <a:pt x="1400125" y="196534"/>
                </a:lnTo>
                <a:lnTo>
                  <a:pt x="1405127" y="246125"/>
                </a:lnTo>
                <a:lnTo>
                  <a:pt x="1400125" y="295717"/>
                </a:lnTo>
                <a:lnTo>
                  <a:pt x="1385780" y="341911"/>
                </a:lnTo>
                <a:lnTo>
                  <a:pt x="1363082" y="383719"/>
                </a:lnTo>
                <a:lnTo>
                  <a:pt x="1333023" y="420147"/>
                </a:lnTo>
                <a:lnTo>
                  <a:pt x="1296595" y="450206"/>
                </a:lnTo>
                <a:lnTo>
                  <a:pt x="1254787" y="472904"/>
                </a:lnTo>
                <a:lnTo>
                  <a:pt x="1208593" y="487249"/>
                </a:lnTo>
                <a:lnTo>
                  <a:pt x="1159002" y="492251"/>
                </a:lnTo>
                <a:lnTo>
                  <a:pt x="246125" y="492251"/>
                </a:lnTo>
                <a:lnTo>
                  <a:pt x="196534" y="487249"/>
                </a:lnTo>
                <a:lnTo>
                  <a:pt x="150340" y="472904"/>
                </a:lnTo>
                <a:lnTo>
                  <a:pt x="108532" y="450206"/>
                </a:lnTo>
                <a:lnTo>
                  <a:pt x="72104" y="420147"/>
                </a:lnTo>
                <a:lnTo>
                  <a:pt x="42045" y="383719"/>
                </a:lnTo>
                <a:lnTo>
                  <a:pt x="19347" y="341911"/>
                </a:lnTo>
                <a:lnTo>
                  <a:pt x="5002" y="295717"/>
                </a:lnTo>
                <a:lnTo>
                  <a:pt x="0" y="246125"/>
                </a:lnTo>
                <a:close/>
              </a:path>
            </a:pathLst>
          </a:custGeom>
          <a:ln w="9144">
            <a:solidFill>
              <a:srgbClr val="4A8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441953" y="1524000"/>
            <a:ext cx="18158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5"/>
              </a:spcBef>
            </a:pPr>
            <a:r>
              <a:rPr sz="1400" b="1" dirty="0" err="1">
                <a:solidFill>
                  <a:srgbClr val="3063A3"/>
                </a:solidFill>
                <a:latin typeface="Calibri"/>
                <a:cs typeface="Calibri"/>
              </a:rPr>
              <a:t>Ens</a:t>
            </a:r>
            <a:r>
              <a:rPr sz="1400" b="1" spc="-5" dirty="0" err="1">
                <a:solidFill>
                  <a:srgbClr val="3063A3"/>
                </a:solidFill>
                <a:latin typeface="Calibri"/>
                <a:cs typeface="Calibri"/>
              </a:rPr>
              <a:t>e</a:t>
            </a:r>
            <a:r>
              <a:rPr sz="1400" b="1" dirty="0" err="1">
                <a:solidFill>
                  <a:srgbClr val="3063A3"/>
                </a:solidFill>
                <a:latin typeface="Calibri"/>
                <a:cs typeface="Calibri"/>
              </a:rPr>
              <a:t>i</a:t>
            </a:r>
            <a:r>
              <a:rPr sz="1400" b="1" spc="-10" dirty="0" err="1">
                <a:solidFill>
                  <a:srgbClr val="3063A3"/>
                </a:solidFill>
                <a:latin typeface="Calibri"/>
                <a:cs typeface="Calibri"/>
              </a:rPr>
              <a:t>g</a:t>
            </a:r>
            <a:r>
              <a:rPr sz="1400" b="1" dirty="0" err="1">
                <a:solidFill>
                  <a:srgbClr val="3063A3"/>
                </a:solidFill>
                <a:latin typeface="Calibri"/>
                <a:cs typeface="Calibri"/>
              </a:rPr>
              <a:t>na</a:t>
            </a:r>
            <a:r>
              <a:rPr sz="1400" b="1" spc="-10" dirty="0" err="1">
                <a:solidFill>
                  <a:srgbClr val="3063A3"/>
                </a:solidFill>
                <a:latin typeface="Calibri"/>
                <a:cs typeface="Calibri"/>
              </a:rPr>
              <a:t>n</a:t>
            </a:r>
            <a:r>
              <a:rPr sz="1400" b="1" dirty="0" err="1">
                <a:solidFill>
                  <a:srgbClr val="3063A3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3063A3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3063A3"/>
                </a:solidFill>
                <a:latin typeface="Calibri"/>
                <a:cs typeface="Calibri"/>
              </a:rPr>
              <a:t>spécialisé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4194047" y="1906523"/>
            <a:ext cx="166370" cy="1632585"/>
            <a:chOff x="4194047" y="1906523"/>
            <a:chExt cx="166370" cy="1632585"/>
          </a:xfrm>
        </p:grpSpPr>
        <p:pic>
          <p:nvPicPr>
            <p:cNvPr id="94" name="object 9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94047" y="1906523"/>
              <a:ext cx="166192" cy="1632203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242815" y="1929383"/>
              <a:ext cx="73025" cy="1544955"/>
            </a:xfrm>
            <a:custGeom>
              <a:avLst/>
              <a:gdLst/>
              <a:ahLst/>
              <a:cxnLst/>
              <a:rect l="l" t="t" r="r" b="b"/>
              <a:pathLst>
                <a:path w="73025" h="1544954">
                  <a:moveTo>
                    <a:pt x="0" y="0"/>
                  </a:moveTo>
                  <a:lnTo>
                    <a:pt x="73025" y="1544574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ZoneTexte 5"/>
          <p:cNvSpPr txBox="1">
            <a:spLocks noChangeArrowheads="1"/>
          </p:cNvSpPr>
          <p:nvPr/>
        </p:nvSpPr>
        <p:spPr bwMode="auto">
          <a:xfrm>
            <a:off x="3924300" y="6551613"/>
            <a:ext cx="49418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900" b="1" i="1" dirty="0"/>
              <a:t>Le masculin est utilisé sans aucune discrimination et dans le seul but d’alléger le texte</a:t>
            </a:r>
            <a:endParaRPr lang="fr-FR" altLang="fr-FR" sz="900" dirty="0"/>
          </a:p>
        </p:txBody>
      </p:sp>
      <p:cxnSp>
        <p:nvCxnSpPr>
          <p:cNvPr id="98" name="Connecteur droit 97"/>
          <p:cNvCxnSpPr/>
          <p:nvPr/>
        </p:nvCxnSpPr>
        <p:spPr>
          <a:xfrm flipH="1">
            <a:off x="4972812" y="2584891"/>
            <a:ext cx="414602" cy="9538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" y="0"/>
            <a:ext cx="8472805" cy="69088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5"/>
              </a:spcBef>
            </a:pPr>
            <a:r>
              <a:rPr sz="2800" spc="-5" dirty="0">
                <a:solidFill>
                  <a:srgbClr val="EAEDF9"/>
                </a:solidFill>
              </a:rPr>
              <a:t>Les </a:t>
            </a:r>
            <a:r>
              <a:rPr sz="2800" spc="-15" dirty="0">
                <a:solidFill>
                  <a:srgbClr val="EAEDF9"/>
                </a:solidFill>
              </a:rPr>
              <a:t>métiers </a:t>
            </a:r>
            <a:r>
              <a:rPr sz="2800" spc="-5" dirty="0">
                <a:solidFill>
                  <a:srgbClr val="EAEDF9"/>
                </a:solidFill>
              </a:rPr>
              <a:t>du </a:t>
            </a:r>
            <a:r>
              <a:rPr sz="2800" spc="-10" dirty="0">
                <a:solidFill>
                  <a:srgbClr val="EAEDF9"/>
                </a:solidFill>
              </a:rPr>
              <a:t>tourisme-hôtellerie/monde </a:t>
            </a:r>
            <a:r>
              <a:rPr sz="2800" spc="-5" dirty="0">
                <a:solidFill>
                  <a:srgbClr val="EAEDF9"/>
                </a:solidFill>
              </a:rPr>
              <a:t>de</a:t>
            </a:r>
            <a:r>
              <a:rPr sz="2800" spc="120" dirty="0">
                <a:solidFill>
                  <a:srgbClr val="EAEDF9"/>
                </a:solidFill>
              </a:rPr>
              <a:t> </a:t>
            </a:r>
            <a:r>
              <a:rPr sz="2800" spc="-25" dirty="0">
                <a:solidFill>
                  <a:srgbClr val="EAEDF9"/>
                </a:solidFill>
              </a:rPr>
              <a:t>l’entreprise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89874" y="3102851"/>
            <a:ext cx="1656714" cy="881380"/>
            <a:chOff x="89874" y="3102851"/>
            <a:chExt cx="1656714" cy="881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74" y="3121100"/>
              <a:ext cx="1656670" cy="7910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547" y="3102851"/>
              <a:ext cx="1482852" cy="8808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8016" y="3136392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60" h="719454">
                  <a:moveTo>
                    <a:pt x="1325372" y="0"/>
                  </a:moveTo>
                  <a:lnTo>
                    <a:pt x="259626" y="0"/>
                  </a:lnTo>
                  <a:lnTo>
                    <a:pt x="212959" y="4181"/>
                  </a:lnTo>
                  <a:lnTo>
                    <a:pt x="169035" y="16238"/>
                  </a:lnTo>
                  <a:lnTo>
                    <a:pt x="128589" y="35437"/>
                  </a:lnTo>
                  <a:lnTo>
                    <a:pt x="92354" y="61046"/>
                  </a:lnTo>
                  <a:lnTo>
                    <a:pt x="61062" y="92331"/>
                  </a:lnTo>
                  <a:lnTo>
                    <a:pt x="35447" y="128561"/>
                  </a:lnTo>
                  <a:lnTo>
                    <a:pt x="16243" y="169002"/>
                  </a:lnTo>
                  <a:lnTo>
                    <a:pt x="4183" y="212922"/>
                  </a:lnTo>
                  <a:lnTo>
                    <a:pt x="0" y="259587"/>
                  </a:lnTo>
                  <a:lnTo>
                    <a:pt x="0" y="459740"/>
                  </a:lnTo>
                  <a:lnTo>
                    <a:pt x="4183" y="506405"/>
                  </a:lnTo>
                  <a:lnTo>
                    <a:pt x="16243" y="550325"/>
                  </a:lnTo>
                  <a:lnTo>
                    <a:pt x="35447" y="590766"/>
                  </a:lnTo>
                  <a:lnTo>
                    <a:pt x="61062" y="626996"/>
                  </a:lnTo>
                  <a:lnTo>
                    <a:pt x="92354" y="658281"/>
                  </a:lnTo>
                  <a:lnTo>
                    <a:pt x="128589" y="683890"/>
                  </a:lnTo>
                  <a:lnTo>
                    <a:pt x="169035" y="703089"/>
                  </a:lnTo>
                  <a:lnTo>
                    <a:pt x="212959" y="715146"/>
                  </a:lnTo>
                  <a:lnTo>
                    <a:pt x="259626" y="719328"/>
                  </a:lnTo>
                  <a:lnTo>
                    <a:pt x="1325372" y="719328"/>
                  </a:lnTo>
                  <a:lnTo>
                    <a:pt x="1372037" y="715146"/>
                  </a:lnTo>
                  <a:lnTo>
                    <a:pt x="1415957" y="703089"/>
                  </a:lnTo>
                  <a:lnTo>
                    <a:pt x="1456398" y="683890"/>
                  </a:lnTo>
                  <a:lnTo>
                    <a:pt x="1492628" y="658281"/>
                  </a:lnTo>
                  <a:lnTo>
                    <a:pt x="1523913" y="626996"/>
                  </a:lnTo>
                  <a:lnTo>
                    <a:pt x="1549522" y="590766"/>
                  </a:lnTo>
                  <a:lnTo>
                    <a:pt x="1568721" y="550325"/>
                  </a:lnTo>
                  <a:lnTo>
                    <a:pt x="1580778" y="506405"/>
                  </a:lnTo>
                  <a:lnTo>
                    <a:pt x="1584960" y="459740"/>
                  </a:lnTo>
                  <a:lnTo>
                    <a:pt x="1584960" y="259587"/>
                  </a:lnTo>
                  <a:lnTo>
                    <a:pt x="1580778" y="212922"/>
                  </a:lnTo>
                  <a:lnTo>
                    <a:pt x="1568721" y="169002"/>
                  </a:lnTo>
                  <a:lnTo>
                    <a:pt x="1549522" y="128561"/>
                  </a:lnTo>
                  <a:lnTo>
                    <a:pt x="1523913" y="92331"/>
                  </a:lnTo>
                  <a:lnTo>
                    <a:pt x="1492628" y="61046"/>
                  </a:lnTo>
                  <a:lnTo>
                    <a:pt x="1456398" y="35437"/>
                  </a:lnTo>
                  <a:lnTo>
                    <a:pt x="1415957" y="16238"/>
                  </a:lnTo>
                  <a:lnTo>
                    <a:pt x="1372037" y="4181"/>
                  </a:lnTo>
                  <a:lnTo>
                    <a:pt x="1325372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016" y="3136392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60" h="719454">
                  <a:moveTo>
                    <a:pt x="0" y="259587"/>
                  </a:moveTo>
                  <a:lnTo>
                    <a:pt x="4183" y="212922"/>
                  </a:lnTo>
                  <a:lnTo>
                    <a:pt x="16243" y="169002"/>
                  </a:lnTo>
                  <a:lnTo>
                    <a:pt x="35447" y="128561"/>
                  </a:lnTo>
                  <a:lnTo>
                    <a:pt x="61062" y="92331"/>
                  </a:lnTo>
                  <a:lnTo>
                    <a:pt x="92354" y="61046"/>
                  </a:lnTo>
                  <a:lnTo>
                    <a:pt x="128589" y="35437"/>
                  </a:lnTo>
                  <a:lnTo>
                    <a:pt x="169035" y="16238"/>
                  </a:lnTo>
                  <a:lnTo>
                    <a:pt x="212959" y="4181"/>
                  </a:lnTo>
                  <a:lnTo>
                    <a:pt x="259626" y="0"/>
                  </a:lnTo>
                  <a:lnTo>
                    <a:pt x="1325372" y="0"/>
                  </a:lnTo>
                  <a:lnTo>
                    <a:pt x="1372037" y="4181"/>
                  </a:lnTo>
                  <a:lnTo>
                    <a:pt x="1415957" y="16238"/>
                  </a:lnTo>
                  <a:lnTo>
                    <a:pt x="1456398" y="35437"/>
                  </a:lnTo>
                  <a:lnTo>
                    <a:pt x="1492628" y="61046"/>
                  </a:lnTo>
                  <a:lnTo>
                    <a:pt x="1523913" y="92331"/>
                  </a:lnTo>
                  <a:lnTo>
                    <a:pt x="1549522" y="128561"/>
                  </a:lnTo>
                  <a:lnTo>
                    <a:pt x="1568721" y="169002"/>
                  </a:lnTo>
                  <a:lnTo>
                    <a:pt x="1580778" y="212922"/>
                  </a:lnTo>
                  <a:lnTo>
                    <a:pt x="1584960" y="259587"/>
                  </a:lnTo>
                  <a:lnTo>
                    <a:pt x="1584960" y="459740"/>
                  </a:lnTo>
                  <a:lnTo>
                    <a:pt x="1580778" y="506405"/>
                  </a:lnTo>
                  <a:lnTo>
                    <a:pt x="1568721" y="550325"/>
                  </a:lnTo>
                  <a:lnTo>
                    <a:pt x="1549522" y="590766"/>
                  </a:lnTo>
                  <a:lnTo>
                    <a:pt x="1523913" y="626996"/>
                  </a:lnTo>
                  <a:lnTo>
                    <a:pt x="1492628" y="658281"/>
                  </a:lnTo>
                  <a:lnTo>
                    <a:pt x="1456398" y="683890"/>
                  </a:lnTo>
                  <a:lnTo>
                    <a:pt x="1415957" y="703089"/>
                  </a:lnTo>
                  <a:lnTo>
                    <a:pt x="1372037" y="715146"/>
                  </a:lnTo>
                  <a:lnTo>
                    <a:pt x="1325372" y="719328"/>
                  </a:lnTo>
                  <a:lnTo>
                    <a:pt x="259626" y="719328"/>
                  </a:lnTo>
                  <a:lnTo>
                    <a:pt x="212959" y="715146"/>
                  </a:lnTo>
                  <a:lnTo>
                    <a:pt x="169035" y="703089"/>
                  </a:lnTo>
                  <a:lnTo>
                    <a:pt x="128589" y="683890"/>
                  </a:lnTo>
                  <a:lnTo>
                    <a:pt x="92354" y="658281"/>
                  </a:lnTo>
                  <a:lnTo>
                    <a:pt x="61062" y="626996"/>
                  </a:lnTo>
                  <a:lnTo>
                    <a:pt x="35447" y="590766"/>
                  </a:lnTo>
                  <a:lnTo>
                    <a:pt x="16243" y="550325"/>
                  </a:lnTo>
                  <a:lnTo>
                    <a:pt x="4183" y="506405"/>
                  </a:lnTo>
                  <a:lnTo>
                    <a:pt x="0" y="459740"/>
                  </a:lnTo>
                  <a:lnTo>
                    <a:pt x="0" y="259587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0809" y="3152394"/>
            <a:ext cx="117856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Chargé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  </a:t>
            </a: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ommuni</a:t>
            </a: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c</a:t>
            </a: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tion 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interne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13644" y="3303988"/>
            <a:ext cx="3551554" cy="1265555"/>
            <a:chOff x="2613644" y="3303988"/>
            <a:chExt cx="3551554" cy="12655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3644" y="3303988"/>
              <a:ext cx="3550951" cy="12650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59" y="3322319"/>
              <a:ext cx="3479291" cy="11932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51759" y="3322319"/>
              <a:ext cx="3479800" cy="1193800"/>
            </a:xfrm>
            <a:custGeom>
              <a:avLst/>
              <a:gdLst/>
              <a:ahLst/>
              <a:cxnLst/>
              <a:rect l="l" t="t" r="r" b="b"/>
              <a:pathLst>
                <a:path w="3479800" h="1193800">
                  <a:moveTo>
                    <a:pt x="0" y="596645"/>
                  </a:moveTo>
                  <a:lnTo>
                    <a:pt x="5234" y="550012"/>
                  </a:lnTo>
                  <a:lnTo>
                    <a:pt x="20678" y="504361"/>
                  </a:lnTo>
                  <a:lnTo>
                    <a:pt x="45946" y="459825"/>
                  </a:lnTo>
                  <a:lnTo>
                    <a:pt x="80651" y="416538"/>
                  </a:lnTo>
                  <a:lnTo>
                    <a:pt x="124406" y="374630"/>
                  </a:lnTo>
                  <a:lnTo>
                    <a:pt x="176823" y="334235"/>
                  </a:lnTo>
                  <a:lnTo>
                    <a:pt x="237518" y="295486"/>
                  </a:lnTo>
                  <a:lnTo>
                    <a:pt x="270848" y="276770"/>
                  </a:lnTo>
                  <a:lnTo>
                    <a:pt x="306102" y="258515"/>
                  </a:lnTo>
                  <a:lnTo>
                    <a:pt x="343231" y="240738"/>
                  </a:lnTo>
                  <a:lnTo>
                    <a:pt x="382188" y="223454"/>
                  </a:lnTo>
                  <a:lnTo>
                    <a:pt x="422924" y="206682"/>
                  </a:lnTo>
                  <a:lnTo>
                    <a:pt x="465391" y="190437"/>
                  </a:lnTo>
                  <a:lnTo>
                    <a:pt x="509539" y="174736"/>
                  </a:lnTo>
                  <a:lnTo>
                    <a:pt x="555322" y="159595"/>
                  </a:lnTo>
                  <a:lnTo>
                    <a:pt x="602691" y="145031"/>
                  </a:lnTo>
                  <a:lnTo>
                    <a:pt x="651596" y="131061"/>
                  </a:lnTo>
                  <a:lnTo>
                    <a:pt x="701991" y="117701"/>
                  </a:lnTo>
                  <a:lnTo>
                    <a:pt x="753826" y="104968"/>
                  </a:lnTo>
                  <a:lnTo>
                    <a:pt x="807053" y="92879"/>
                  </a:lnTo>
                  <a:lnTo>
                    <a:pt x="861624" y="81449"/>
                  </a:lnTo>
                  <a:lnTo>
                    <a:pt x="917490" y="70695"/>
                  </a:lnTo>
                  <a:lnTo>
                    <a:pt x="974604" y="60635"/>
                  </a:lnTo>
                  <a:lnTo>
                    <a:pt x="1032917" y="51284"/>
                  </a:lnTo>
                  <a:lnTo>
                    <a:pt x="1092380" y="42660"/>
                  </a:lnTo>
                  <a:lnTo>
                    <a:pt x="1152945" y="34778"/>
                  </a:lnTo>
                  <a:lnTo>
                    <a:pt x="1214563" y="27656"/>
                  </a:lnTo>
                  <a:lnTo>
                    <a:pt x="1277187" y="21309"/>
                  </a:lnTo>
                  <a:lnTo>
                    <a:pt x="1340768" y="15755"/>
                  </a:lnTo>
                  <a:lnTo>
                    <a:pt x="1405258" y="11010"/>
                  </a:lnTo>
                  <a:lnTo>
                    <a:pt x="1470608" y="7090"/>
                  </a:lnTo>
                  <a:lnTo>
                    <a:pt x="1536771" y="4013"/>
                  </a:lnTo>
                  <a:lnTo>
                    <a:pt x="1603696" y="1794"/>
                  </a:lnTo>
                  <a:lnTo>
                    <a:pt x="1671337" y="451"/>
                  </a:lnTo>
                  <a:lnTo>
                    <a:pt x="1739645" y="0"/>
                  </a:lnTo>
                  <a:lnTo>
                    <a:pt x="1807954" y="451"/>
                  </a:lnTo>
                  <a:lnTo>
                    <a:pt x="1875595" y="1794"/>
                  </a:lnTo>
                  <a:lnTo>
                    <a:pt x="1942520" y="4013"/>
                  </a:lnTo>
                  <a:lnTo>
                    <a:pt x="2008683" y="7090"/>
                  </a:lnTo>
                  <a:lnTo>
                    <a:pt x="2074033" y="11010"/>
                  </a:lnTo>
                  <a:lnTo>
                    <a:pt x="2138523" y="15755"/>
                  </a:lnTo>
                  <a:lnTo>
                    <a:pt x="2202104" y="21309"/>
                  </a:lnTo>
                  <a:lnTo>
                    <a:pt x="2264728" y="27656"/>
                  </a:lnTo>
                  <a:lnTo>
                    <a:pt x="2326346" y="34778"/>
                  </a:lnTo>
                  <a:lnTo>
                    <a:pt x="2386911" y="42660"/>
                  </a:lnTo>
                  <a:lnTo>
                    <a:pt x="2446374" y="51284"/>
                  </a:lnTo>
                  <a:lnTo>
                    <a:pt x="2504687" y="60635"/>
                  </a:lnTo>
                  <a:lnTo>
                    <a:pt x="2561801" y="70695"/>
                  </a:lnTo>
                  <a:lnTo>
                    <a:pt x="2617667" y="81449"/>
                  </a:lnTo>
                  <a:lnTo>
                    <a:pt x="2672238" y="92879"/>
                  </a:lnTo>
                  <a:lnTo>
                    <a:pt x="2725465" y="104968"/>
                  </a:lnTo>
                  <a:lnTo>
                    <a:pt x="2777300" y="117701"/>
                  </a:lnTo>
                  <a:lnTo>
                    <a:pt x="2827695" y="131061"/>
                  </a:lnTo>
                  <a:lnTo>
                    <a:pt x="2876600" y="145031"/>
                  </a:lnTo>
                  <a:lnTo>
                    <a:pt x="2923969" y="159595"/>
                  </a:lnTo>
                  <a:lnTo>
                    <a:pt x="2969752" y="174736"/>
                  </a:lnTo>
                  <a:lnTo>
                    <a:pt x="3013900" y="190437"/>
                  </a:lnTo>
                  <a:lnTo>
                    <a:pt x="3056367" y="206682"/>
                  </a:lnTo>
                  <a:lnTo>
                    <a:pt x="3097103" y="223454"/>
                  </a:lnTo>
                  <a:lnTo>
                    <a:pt x="3136060" y="240738"/>
                  </a:lnTo>
                  <a:lnTo>
                    <a:pt x="3173189" y="258515"/>
                  </a:lnTo>
                  <a:lnTo>
                    <a:pt x="3208443" y="276770"/>
                  </a:lnTo>
                  <a:lnTo>
                    <a:pt x="3241773" y="295486"/>
                  </a:lnTo>
                  <a:lnTo>
                    <a:pt x="3302468" y="334235"/>
                  </a:lnTo>
                  <a:lnTo>
                    <a:pt x="3354885" y="374630"/>
                  </a:lnTo>
                  <a:lnTo>
                    <a:pt x="3398640" y="416538"/>
                  </a:lnTo>
                  <a:lnTo>
                    <a:pt x="3433345" y="459825"/>
                  </a:lnTo>
                  <a:lnTo>
                    <a:pt x="3458613" y="504361"/>
                  </a:lnTo>
                  <a:lnTo>
                    <a:pt x="3474057" y="550012"/>
                  </a:lnTo>
                  <a:lnTo>
                    <a:pt x="3479291" y="596645"/>
                  </a:lnTo>
                  <a:lnTo>
                    <a:pt x="3477975" y="620077"/>
                  </a:lnTo>
                  <a:lnTo>
                    <a:pt x="3467587" y="666236"/>
                  </a:lnTo>
                  <a:lnTo>
                    <a:pt x="3447183" y="711345"/>
                  </a:lnTo>
                  <a:lnTo>
                    <a:pt x="3417148" y="755274"/>
                  </a:lnTo>
                  <a:lnTo>
                    <a:pt x="3377870" y="797888"/>
                  </a:lnTo>
                  <a:lnTo>
                    <a:pt x="3329735" y="839056"/>
                  </a:lnTo>
                  <a:lnTo>
                    <a:pt x="3273131" y="878644"/>
                  </a:lnTo>
                  <a:lnTo>
                    <a:pt x="3208443" y="916521"/>
                  </a:lnTo>
                  <a:lnTo>
                    <a:pt x="3173189" y="934776"/>
                  </a:lnTo>
                  <a:lnTo>
                    <a:pt x="3136060" y="952553"/>
                  </a:lnTo>
                  <a:lnTo>
                    <a:pt x="3097103" y="969837"/>
                  </a:lnTo>
                  <a:lnTo>
                    <a:pt x="3056367" y="986609"/>
                  </a:lnTo>
                  <a:lnTo>
                    <a:pt x="3013900" y="1002854"/>
                  </a:lnTo>
                  <a:lnTo>
                    <a:pt x="2969752" y="1018555"/>
                  </a:lnTo>
                  <a:lnTo>
                    <a:pt x="2923969" y="1033696"/>
                  </a:lnTo>
                  <a:lnTo>
                    <a:pt x="2876600" y="1048260"/>
                  </a:lnTo>
                  <a:lnTo>
                    <a:pt x="2827695" y="1062230"/>
                  </a:lnTo>
                  <a:lnTo>
                    <a:pt x="2777300" y="1075590"/>
                  </a:lnTo>
                  <a:lnTo>
                    <a:pt x="2725465" y="1088323"/>
                  </a:lnTo>
                  <a:lnTo>
                    <a:pt x="2672238" y="1100412"/>
                  </a:lnTo>
                  <a:lnTo>
                    <a:pt x="2617667" y="1111842"/>
                  </a:lnTo>
                  <a:lnTo>
                    <a:pt x="2561801" y="1122596"/>
                  </a:lnTo>
                  <a:lnTo>
                    <a:pt x="2504687" y="1132656"/>
                  </a:lnTo>
                  <a:lnTo>
                    <a:pt x="2446374" y="1142007"/>
                  </a:lnTo>
                  <a:lnTo>
                    <a:pt x="2386911" y="1150631"/>
                  </a:lnTo>
                  <a:lnTo>
                    <a:pt x="2326346" y="1158513"/>
                  </a:lnTo>
                  <a:lnTo>
                    <a:pt x="2264728" y="1165635"/>
                  </a:lnTo>
                  <a:lnTo>
                    <a:pt x="2202104" y="1171982"/>
                  </a:lnTo>
                  <a:lnTo>
                    <a:pt x="2138523" y="1177536"/>
                  </a:lnTo>
                  <a:lnTo>
                    <a:pt x="2074033" y="1182281"/>
                  </a:lnTo>
                  <a:lnTo>
                    <a:pt x="2008683" y="1186201"/>
                  </a:lnTo>
                  <a:lnTo>
                    <a:pt x="1942520" y="1189278"/>
                  </a:lnTo>
                  <a:lnTo>
                    <a:pt x="1875595" y="1191497"/>
                  </a:lnTo>
                  <a:lnTo>
                    <a:pt x="1807954" y="1192840"/>
                  </a:lnTo>
                  <a:lnTo>
                    <a:pt x="1739645" y="1193291"/>
                  </a:lnTo>
                  <a:lnTo>
                    <a:pt x="1671337" y="1192840"/>
                  </a:lnTo>
                  <a:lnTo>
                    <a:pt x="1603696" y="1191497"/>
                  </a:lnTo>
                  <a:lnTo>
                    <a:pt x="1536771" y="1189278"/>
                  </a:lnTo>
                  <a:lnTo>
                    <a:pt x="1470608" y="1186201"/>
                  </a:lnTo>
                  <a:lnTo>
                    <a:pt x="1405258" y="1182281"/>
                  </a:lnTo>
                  <a:lnTo>
                    <a:pt x="1340768" y="1177536"/>
                  </a:lnTo>
                  <a:lnTo>
                    <a:pt x="1277187" y="1171982"/>
                  </a:lnTo>
                  <a:lnTo>
                    <a:pt x="1214563" y="1165635"/>
                  </a:lnTo>
                  <a:lnTo>
                    <a:pt x="1152945" y="1158513"/>
                  </a:lnTo>
                  <a:lnTo>
                    <a:pt x="1092380" y="1150631"/>
                  </a:lnTo>
                  <a:lnTo>
                    <a:pt x="1032917" y="1142007"/>
                  </a:lnTo>
                  <a:lnTo>
                    <a:pt x="974604" y="1132656"/>
                  </a:lnTo>
                  <a:lnTo>
                    <a:pt x="917490" y="1122596"/>
                  </a:lnTo>
                  <a:lnTo>
                    <a:pt x="861624" y="1111842"/>
                  </a:lnTo>
                  <a:lnTo>
                    <a:pt x="807053" y="1100412"/>
                  </a:lnTo>
                  <a:lnTo>
                    <a:pt x="753826" y="1088323"/>
                  </a:lnTo>
                  <a:lnTo>
                    <a:pt x="701991" y="1075590"/>
                  </a:lnTo>
                  <a:lnTo>
                    <a:pt x="651596" y="1062230"/>
                  </a:lnTo>
                  <a:lnTo>
                    <a:pt x="602691" y="1048260"/>
                  </a:lnTo>
                  <a:lnTo>
                    <a:pt x="555322" y="1033696"/>
                  </a:lnTo>
                  <a:lnTo>
                    <a:pt x="509539" y="1018555"/>
                  </a:lnTo>
                  <a:lnTo>
                    <a:pt x="465391" y="1002854"/>
                  </a:lnTo>
                  <a:lnTo>
                    <a:pt x="422924" y="986609"/>
                  </a:lnTo>
                  <a:lnTo>
                    <a:pt x="382188" y="969837"/>
                  </a:lnTo>
                  <a:lnTo>
                    <a:pt x="343231" y="952553"/>
                  </a:lnTo>
                  <a:lnTo>
                    <a:pt x="306102" y="934776"/>
                  </a:lnTo>
                  <a:lnTo>
                    <a:pt x="270848" y="916521"/>
                  </a:lnTo>
                  <a:lnTo>
                    <a:pt x="237518" y="897805"/>
                  </a:lnTo>
                  <a:lnTo>
                    <a:pt x="176823" y="859056"/>
                  </a:lnTo>
                  <a:lnTo>
                    <a:pt x="124406" y="818661"/>
                  </a:lnTo>
                  <a:lnTo>
                    <a:pt x="80651" y="776753"/>
                  </a:lnTo>
                  <a:lnTo>
                    <a:pt x="45946" y="733466"/>
                  </a:lnTo>
                  <a:lnTo>
                    <a:pt x="20678" y="688930"/>
                  </a:lnTo>
                  <a:lnTo>
                    <a:pt x="5234" y="643279"/>
                  </a:lnTo>
                  <a:lnTo>
                    <a:pt x="0" y="596645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88485" y="3704335"/>
            <a:ext cx="1005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D2C86"/>
                </a:solidFill>
                <a:latin typeface="Calibri"/>
                <a:cs typeface="Calibri"/>
              </a:rPr>
              <a:t>Métiers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36569" y="1190140"/>
            <a:ext cx="2390140" cy="742950"/>
            <a:chOff x="4736569" y="1190140"/>
            <a:chExt cx="2390140" cy="74295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6569" y="1190140"/>
              <a:ext cx="2389678" cy="7423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8428" y="1254226"/>
              <a:ext cx="1967483" cy="66753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74692" y="1205483"/>
              <a:ext cx="2318385" cy="670560"/>
            </a:xfrm>
            <a:custGeom>
              <a:avLst/>
              <a:gdLst/>
              <a:ahLst/>
              <a:cxnLst/>
              <a:rect l="l" t="t" r="r" b="b"/>
              <a:pathLst>
                <a:path w="2318384" h="670560">
                  <a:moveTo>
                    <a:pt x="2005711" y="0"/>
                  </a:moveTo>
                  <a:lnTo>
                    <a:pt x="312293" y="0"/>
                  </a:lnTo>
                  <a:lnTo>
                    <a:pt x="266146" y="3386"/>
                  </a:lnTo>
                  <a:lnTo>
                    <a:pt x="222101" y="13222"/>
                  </a:lnTo>
                  <a:lnTo>
                    <a:pt x="180641" y="29026"/>
                  </a:lnTo>
                  <a:lnTo>
                    <a:pt x="142250" y="50314"/>
                  </a:lnTo>
                  <a:lnTo>
                    <a:pt x="107409" y="76603"/>
                  </a:lnTo>
                  <a:lnTo>
                    <a:pt x="76603" y="107409"/>
                  </a:lnTo>
                  <a:lnTo>
                    <a:pt x="50314" y="142250"/>
                  </a:lnTo>
                  <a:lnTo>
                    <a:pt x="29026" y="180641"/>
                  </a:lnTo>
                  <a:lnTo>
                    <a:pt x="13222" y="222101"/>
                  </a:lnTo>
                  <a:lnTo>
                    <a:pt x="3386" y="266146"/>
                  </a:lnTo>
                  <a:lnTo>
                    <a:pt x="0" y="312292"/>
                  </a:lnTo>
                  <a:lnTo>
                    <a:pt x="0" y="358266"/>
                  </a:lnTo>
                  <a:lnTo>
                    <a:pt x="3386" y="404413"/>
                  </a:lnTo>
                  <a:lnTo>
                    <a:pt x="13222" y="448458"/>
                  </a:lnTo>
                  <a:lnTo>
                    <a:pt x="29026" y="489918"/>
                  </a:lnTo>
                  <a:lnTo>
                    <a:pt x="50314" y="528309"/>
                  </a:lnTo>
                  <a:lnTo>
                    <a:pt x="76603" y="563150"/>
                  </a:lnTo>
                  <a:lnTo>
                    <a:pt x="107409" y="593956"/>
                  </a:lnTo>
                  <a:lnTo>
                    <a:pt x="142250" y="620245"/>
                  </a:lnTo>
                  <a:lnTo>
                    <a:pt x="180641" y="641533"/>
                  </a:lnTo>
                  <a:lnTo>
                    <a:pt x="222101" y="657337"/>
                  </a:lnTo>
                  <a:lnTo>
                    <a:pt x="266146" y="667173"/>
                  </a:lnTo>
                  <a:lnTo>
                    <a:pt x="312293" y="670560"/>
                  </a:lnTo>
                  <a:lnTo>
                    <a:pt x="2005711" y="670560"/>
                  </a:lnTo>
                  <a:lnTo>
                    <a:pt x="2051857" y="667173"/>
                  </a:lnTo>
                  <a:lnTo>
                    <a:pt x="2095902" y="657337"/>
                  </a:lnTo>
                  <a:lnTo>
                    <a:pt x="2137362" y="641533"/>
                  </a:lnTo>
                  <a:lnTo>
                    <a:pt x="2175753" y="620245"/>
                  </a:lnTo>
                  <a:lnTo>
                    <a:pt x="2210594" y="593956"/>
                  </a:lnTo>
                  <a:lnTo>
                    <a:pt x="2241400" y="563150"/>
                  </a:lnTo>
                  <a:lnTo>
                    <a:pt x="2267689" y="528309"/>
                  </a:lnTo>
                  <a:lnTo>
                    <a:pt x="2288977" y="489918"/>
                  </a:lnTo>
                  <a:lnTo>
                    <a:pt x="2304781" y="448458"/>
                  </a:lnTo>
                  <a:lnTo>
                    <a:pt x="2314617" y="404413"/>
                  </a:lnTo>
                  <a:lnTo>
                    <a:pt x="2318004" y="358266"/>
                  </a:lnTo>
                  <a:lnTo>
                    <a:pt x="2318004" y="312292"/>
                  </a:lnTo>
                  <a:lnTo>
                    <a:pt x="2314617" y="266146"/>
                  </a:lnTo>
                  <a:lnTo>
                    <a:pt x="2304781" y="222101"/>
                  </a:lnTo>
                  <a:lnTo>
                    <a:pt x="2288977" y="180641"/>
                  </a:lnTo>
                  <a:lnTo>
                    <a:pt x="2267689" y="142250"/>
                  </a:lnTo>
                  <a:lnTo>
                    <a:pt x="2241400" y="107409"/>
                  </a:lnTo>
                  <a:lnTo>
                    <a:pt x="2210594" y="76603"/>
                  </a:lnTo>
                  <a:lnTo>
                    <a:pt x="2175753" y="50314"/>
                  </a:lnTo>
                  <a:lnTo>
                    <a:pt x="2137362" y="29026"/>
                  </a:lnTo>
                  <a:lnTo>
                    <a:pt x="2095902" y="13222"/>
                  </a:lnTo>
                  <a:lnTo>
                    <a:pt x="2051857" y="3386"/>
                  </a:lnTo>
                  <a:lnTo>
                    <a:pt x="2005711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74692" y="1205483"/>
              <a:ext cx="2318385" cy="670560"/>
            </a:xfrm>
            <a:custGeom>
              <a:avLst/>
              <a:gdLst/>
              <a:ahLst/>
              <a:cxnLst/>
              <a:rect l="l" t="t" r="r" b="b"/>
              <a:pathLst>
                <a:path w="2318384" h="670560">
                  <a:moveTo>
                    <a:pt x="0" y="312292"/>
                  </a:moveTo>
                  <a:lnTo>
                    <a:pt x="3386" y="266146"/>
                  </a:lnTo>
                  <a:lnTo>
                    <a:pt x="13222" y="222101"/>
                  </a:lnTo>
                  <a:lnTo>
                    <a:pt x="29026" y="180641"/>
                  </a:lnTo>
                  <a:lnTo>
                    <a:pt x="50314" y="142250"/>
                  </a:lnTo>
                  <a:lnTo>
                    <a:pt x="76603" y="107409"/>
                  </a:lnTo>
                  <a:lnTo>
                    <a:pt x="107409" y="76603"/>
                  </a:lnTo>
                  <a:lnTo>
                    <a:pt x="142250" y="50314"/>
                  </a:lnTo>
                  <a:lnTo>
                    <a:pt x="180641" y="29026"/>
                  </a:lnTo>
                  <a:lnTo>
                    <a:pt x="222101" y="13222"/>
                  </a:lnTo>
                  <a:lnTo>
                    <a:pt x="266146" y="3386"/>
                  </a:lnTo>
                  <a:lnTo>
                    <a:pt x="312293" y="0"/>
                  </a:lnTo>
                  <a:lnTo>
                    <a:pt x="2005711" y="0"/>
                  </a:lnTo>
                  <a:lnTo>
                    <a:pt x="2051857" y="3386"/>
                  </a:lnTo>
                  <a:lnTo>
                    <a:pt x="2095902" y="13222"/>
                  </a:lnTo>
                  <a:lnTo>
                    <a:pt x="2137362" y="29026"/>
                  </a:lnTo>
                  <a:lnTo>
                    <a:pt x="2175753" y="50314"/>
                  </a:lnTo>
                  <a:lnTo>
                    <a:pt x="2210594" y="76603"/>
                  </a:lnTo>
                  <a:lnTo>
                    <a:pt x="2241400" y="107409"/>
                  </a:lnTo>
                  <a:lnTo>
                    <a:pt x="2267689" y="142250"/>
                  </a:lnTo>
                  <a:lnTo>
                    <a:pt x="2288977" y="180641"/>
                  </a:lnTo>
                  <a:lnTo>
                    <a:pt x="2304781" y="222101"/>
                  </a:lnTo>
                  <a:lnTo>
                    <a:pt x="2314617" y="266146"/>
                  </a:lnTo>
                  <a:lnTo>
                    <a:pt x="2318004" y="312292"/>
                  </a:lnTo>
                  <a:lnTo>
                    <a:pt x="2318004" y="358266"/>
                  </a:lnTo>
                  <a:lnTo>
                    <a:pt x="2314617" y="404413"/>
                  </a:lnTo>
                  <a:lnTo>
                    <a:pt x="2304781" y="448458"/>
                  </a:lnTo>
                  <a:lnTo>
                    <a:pt x="2288977" y="489918"/>
                  </a:lnTo>
                  <a:lnTo>
                    <a:pt x="2267689" y="528309"/>
                  </a:lnTo>
                  <a:lnTo>
                    <a:pt x="2241400" y="563150"/>
                  </a:lnTo>
                  <a:lnTo>
                    <a:pt x="2210594" y="593956"/>
                  </a:lnTo>
                  <a:lnTo>
                    <a:pt x="2175753" y="620245"/>
                  </a:lnTo>
                  <a:lnTo>
                    <a:pt x="2137362" y="641533"/>
                  </a:lnTo>
                  <a:lnTo>
                    <a:pt x="2095902" y="657337"/>
                  </a:lnTo>
                  <a:lnTo>
                    <a:pt x="2051857" y="667173"/>
                  </a:lnTo>
                  <a:lnTo>
                    <a:pt x="2005711" y="670560"/>
                  </a:lnTo>
                  <a:lnTo>
                    <a:pt x="312293" y="670560"/>
                  </a:lnTo>
                  <a:lnTo>
                    <a:pt x="266146" y="667173"/>
                  </a:lnTo>
                  <a:lnTo>
                    <a:pt x="222101" y="657337"/>
                  </a:lnTo>
                  <a:lnTo>
                    <a:pt x="180641" y="641533"/>
                  </a:lnTo>
                  <a:lnTo>
                    <a:pt x="142250" y="620245"/>
                  </a:lnTo>
                  <a:lnTo>
                    <a:pt x="107409" y="593956"/>
                  </a:lnTo>
                  <a:lnTo>
                    <a:pt x="76603" y="563150"/>
                  </a:lnTo>
                  <a:lnTo>
                    <a:pt x="50314" y="528309"/>
                  </a:lnTo>
                  <a:lnTo>
                    <a:pt x="29026" y="489918"/>
                  </a:lnTo>
                  <a:lnTo>
                    <a:pt x="13222" y="448458"/>
                  </a:lnTo>
                  <a:lnTo>
                    <a:pt x="3386" y="404413"/>
                  </a:lnTo>
                  <a:lnTo>
                    <a:pt x="0" y="358266"/>
                  </a:lnTo>
                  <a:lnTo>
                    <a:pt x="0" y="312292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85334" y="1302765"/>
            <a:ext cx="169798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7114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Gestionnaire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 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structures</a:t>
            </a:r>
            <a:r>
              <a:rPr sz="1400" b="1" spc="-4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touristiques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9880" y="1595624"/>
            <a:ext cx="1949450" cy="901065"/>
            <a:chOff x="89880" y="1595624"/>
            <a:chExt cx="1949450" cy="90106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880" y="1595624"/>
              <a:ext cx="1949266" cy="8671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032" y="1615427"/>
              <a:ext cx="1653539" cy="88088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8016" y="1610868"/>
              <a:ext cx="1877695" cy="795655"/>
            </a:xfrm>
            <a:custGeom>
              <a:avLst/>
              <a:gdLst/>
              <a:ahLst/>
              <a:cxnLst/>
              <a:rect l="l" t="t" r="r" b="b"/>
              <a:pathLst>
                <a:path w="1877695" h="795655">
                  <a:moveTo>
                    <a:pt x="1560322" y="0"/>
                  </a:moveTo>
                  <a:lnTo>
                    <a:pt x="317309" y="0"/>
                  </a:lnTo>
                  <a:lnTo>
                    <a:pt x="270419" y="3441"/>
                  </a:lnTo>
                  <a:lnTo>
                    <a:pt x="225665" y="13438"/>
                  </a:lnTo>
                  <a:lnTo>
                    <a:pt x="183538" y="29498"/>
                  </a:lnTo>
                  <a:lnTo>
                    <a:pt x="144530" y="51129"/>
                  </a:lnTo>
                  <a:lnTo>
                    <a:pt x="109130" y="77841"/>
                  </a:lnTo>
                  <a:lnTo>
                    <a:pt x="77829" y="109140"/>
                  </a:lnTo>
                  <a:lnTo>
                    <a:pt x="51119" y="144536"/>
                  </a:lnTo>
                  <a:lnTo>
                    <a:pt x="29491" y="183536"/>
                  </a:lnTo>
                  <a:lnTo>
                    <a:pt x="13434" y="225649"/>
                  </a:lnTo>
                  <a:lnTo>
                    <a:pt x="3440" y="270383"/>
                  </a:lnTo>
                  <a:lnTo>
                    <a:pt x="0" y="317246"/>
                  </a:lnTo>
                  <a:lnTo>
                    <a:pt x="0" y="478282"/>
                  </a:lnTo>
                  <a:lnTo>
                    <a:pt x="3440" y="525144"/>
                  </a:lnTo>
                  <a:lnTo>
                    <a:pt x="13434" y="569878"/>
                  </a:lnTo>
                  <a:lnTo>
                    <a:pt x="29491" y="611991"/>
                  </a:lnTo>
                  <a:lnTo>
                    <a:pt x="51119" y="650991"/>
                  </a:lnTo>
                  <a:lnTo>
                    <a:pt x="77829" y="686387"/>
                  </a:lnTo>
                  <a:lnTo>
                    <a:pt x="109130" y="717686"/>
                  </a:lnTo>
                  <a:lnTo>
                    <a:pt x="144530" y="744398"/>
                  </a:lnTo>
                  <a:lnTo>
                    <a:pt x="183538" y="766029"/>
                  </a:lnTo>
                  <a:lnTo>
                    <a:pt x="225665" y="782089"/>
                  </a:lnTo>
                  <a:lnTo>
                    <a:pt x="270419" y="792086"/>
                  </a:lnTo>
                  <a:lnTo>
                    <a:pt x="317309" y="795528"/>
                  </a:lnTo>
                  <a:lnTo>
                    <a:pt x="1560322" y="795528"/>
                  </a:lnTo>
                  <a:lnTo>
                    <a:pt x="1607184" y="792086"/>
                  </a:lnTo>
                  <a:lnTo>
                    <a:pt x="1651918" y="782089"/>
                  </a:lnTo>
                  <a:lnTo>
                    <a:pt x="1694031" y="766029"/>
                  </a:lnTo>
                  <a:lnTo>
                    <a:pt x="1733031" y="744398"/>
                  </a:lnTo>
                  <a:lnTo>
                    <a:pt x="1768427" y="717686"/>
                  </a:lnTo>
                  <a:lnTo>
                    <a:pt x="1799726" y="686387"/>
                  </a:lnTo>
                  <a:lnTo>
                    <a:pt x="1826438" y="650991"/>
                  </a:lnTo>
                  <a:lnTo>
                    <a:pt x="1848069" y="611991"/>
                  </a:lnTo>
                  <a:lnTo>
                    <a:pt x="1864129" y="569878"/>
                  </a:lnTo>
                  <a:lnTo>
                    <a:pt x="1874126" y="525144"/>
                  </a:lnTo>
                  <a:lnTo>
                    <a:pt x="1877567" y="478282"/>
                  </a:lnTo>
                  <a:lnTo>
                    <a:pt x="1877567" y="317246"/>
                  </a:lnTo>
                  <a:lnTo>
                    <a:pt x="1874126" y="270383"/>
                  </a:lnTo>
                  <a:lnTo>
                    <a:pt x="1864129" y="225649"/>
                  </a:lnTo>
                  <a:lnTo>
                    <a:pt x="1848069" y="183536"/>
                  </a:lnTo>
                  <a:lnTo>
                    <a:pt x="1826438" y="144536"/>
                  </a:lnTo>
                  <a:lnTo>
                    <a:pt x="1799726" y="109140"/>
                  </a:lnTo>
                  <a:lnTo>
                    <a:pt x="1768427" y="77841"/>
                  </a:lnTo>
                  <a:lnTo>
                    <a:pt x="1733031" y="51129"/>
                  </a:lnTo>
                  <a:lnTo>
                    <a:pt x="1694031" y="29498"/>
                  </a:lnTo>
                  <a:lnTo>
                    <a:pt x="1651918" y="13438"/>
                  </a:lnTo>
                  <a:lnTo>
                    <a:pt x="1607184" y="3441"/>
                  </a:lnTo>
                  <a:lnTo>
                    <a:pt x="1560322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8016" y="1610868"/>
              <a:ext cx="1877695" cy="795655"/>
            </a:xfrm>
            <a:custGeom>
              <a:avLst/>
              <a:gdLst/>
              <a:ahLst/>
              <a:cxnLst/>
              <a:rect l="l" t="t" r="r" b="b"/>
              <a:pathLst>
                <a:path w="1877695" h="795655">
                  <a:moveTo>
                    <a:pt x="0" y="317246"/>
                  </a:moveTo>
                  <a:lnTo>
                    <a:pt x="3440" y="270383"/>
                  </a:lnTo>
                  <a:lnTo>
                    <a:pt x="13434" y="225649"/>
                  </a:lnTo>
                  <a:lnTo>
                    <a:pt x="29491" y="183536"/>
                  </a:lnTo>
                  <a:lnTo>
                    <a:pt x="51119" y="144536"/>
                  </a:lnTo>
                  <a:lnTo>
                    <a:pt x="77829" y="109140"/>
                  </a:lnTo>
                  <a:lnTo>
                    <a:pt x="109130" y="77841"/>
                  </a:lnTo>
                  <a:lnTo>
                    <a:pt x="144530" y="51129"/>
                  </a:lnTo>
                  <a:lnTo>
                    <a:pt x="183538" y="29498"/>
                  </a:lnTo>
                  <a:lnTo>
                    <a:pt x="225665" y="13438"/>
                  </a:lnTo>
                  <a:lnTo>
                    <a:pt x="270419" y="3441"/>
                  </a:lnTo>
                  <a:lnTo>
                    <a:pt x="317309" y="0"/>
                  </a:lnTo>
                  <a:lnTo>
                    <a:pt x="1560322" y="0"/>
                  </a:lnTo>
                  <a:lnTo>
                    <a:pt x="1607184" y="3441"/>
                  </a:lnTo>
                  <a:lnTo>
                    <a:pt x="1651918" y="13438"/>
                  </a:lnTo>
                  <a:lnTo>
                    <a:pt x="1694031" y="29498"/>
                  </a:lnTo>
                  <a:lnTo>
                    <a:pt x="1733031" y="51129"/>
                  </a:lnTo>
                  <a:lnTo>
                    <a:pt x="1768427" y="77841"/>
                  </a:lnTo>
                  <a:lnTo>
                    <a:pt x="1799726" y="109140"/>
                  </a:lnTo>
                  <a:lnTo>
                    <a:pt x="1826438" y="144536"/>
                  </a:lnTo>
                  <a:lnTo>
                    <a:pt x="1848069" y="183536"/>
                  </a:lnTo>
                  <a:lnTo>
                    <a:pt x="1864129" y="225649"/>
                  </a:lnTo>
                  <a:lnTo>
                    <a:pt x="1874126" y="270383"/>
                  </a:lnTo>
                  <a:lnTo>
                    <a:pt x="1877567" y="317246"/>
                  </a:lnTo>
                  <a:lnTo>
                    <a:pt x="1877567" y="478282"/>
                  </a:lnTo>
                  <a:lnTo>
                    <a:pt x="1874126" y="525144"/>
                  </a:lnTo>
                  <a:lnTo>
                    <a:pt x="1864129" y="569878"/>
                  </a:lnTo>
                  <a:lnTo>
                    <a:pt x="1848069" y="611991"/>
                  </a:lnTo>
                  <a:lnTo>
                    <a:pt x="1826438" y="650991"/>
                  </a:lnTo>
                  <a:lnTo>
                    <a:pt x="1799726" y="686387"/>
                  </a:lnTo>
                  <a:lnTo>
                    <a:pt x="1768427" y="717686"/>
                  </a:lnTo>
                  <a:lnTo>
                    <a:pt x="1733031" y="744398"/>
                  </a:lnTo>
                  <a:lnTo>
                    <a:pt x="1694031" y="766029"/>
                  </a:lnTo>
                  <a:lnTo>
                    <a:pt x="1651918" y="782089"/>
                  </a:lnTo>
                  <a:lnTo>
                    <a:pt x="1607184" y="792086"/>
                  </a:lnTo>
                  <a:lnTo>
                    <a:pt x="1560322" y="795528"/>
                  </a:lnTo>
                  <a:lnTo>
                    <a:pt x="317309" y="795528"/>
                  </a:lnTo>
                  <a:lnTo>
                    <a:pt x="270419" y="792086"/>
                  </a:lnTo>
                  <a:lnTo>
                    <a:pt x="225665" y="782089"/>
                  </a:lnTo>
                  <a:lnTo>
                    <a:pt x="183538" y="766029"/>
                  </a:lnTo>
                  <a:lnTo>
                    <a:pt x="144530" y="744398"/>
                  </a:lnTo>
                  <a:lnTo>
                    <a:pt x="109130" y="717686"/>
                  </a:lnTo>
                  <a:lnTo>
                    <a:pt x="77829" y="686387"/>
                  </a:lnTo>
                  <a:lnTo>
                    <a:pt x="51119" y="650991"/>
                  </a:lnTo>
                  <a:lnTo>
                    <a:pt x="29491" y="611991"/>
                  </a:lnTo>
                  <a:lnTo>
                    <a:pt x="13434" y="569878"/>
                  </a:lnTo>
                  <a:lnTo>
                    <a:pt x="3440" y="525144"/>
                  </a:lnTo>
                  <a:lnTo>
                    <a:pt x="0" y="478282"/>
                  </a:lnTo>
                  <a:lnTo>
                    <a:pt x="0" y="317246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67729" y="1775847"/>
            <a:ext cx="172651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1D2C86"/>
                </a:solidFill>
                <a:latin typeface="Calibri"/>
                <a:cs typeface="Calibri"/>
              </a:rPr>
              <a:t>Chef</a:t>
            </a:r>
            <a:r>
              <a:rPr lang="fr-FR" sz="1400" b="1" spc="-2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sz="1400" b="1" spc="-13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produit  </a:t>
            </a: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marketing 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touristique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670506" y="3084427"/>
            <a:ext cx="1656714" cy="649605"/>
            <a:chOff x="6670506" y="3084427"/>
            <a:chExt cx="1656714" cy="64960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70506" y="3084427"/>
              <a:ext cx="1656670" cy="6494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58940" y="3209556"/>
              <a:ext cx="1478279" cy="45413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708648" y="3099816"/>
              <a:ext cx="1584960" cy="577850"/>
            </a:xfrm>
            <a:custGeom>
              <a:avLst/>
              <a:gdLst/>
              <a:ahLst/>
              <a:cxnLst/>
              <a:rect l="l" t="t" r="r" b="b"/>
              <a:pathLst>
                <a:path w="1584959" h="577850">
                  <a:moveTo>
                    <a:pt x="1296161" y="0"/>
                  </a:moveTo>
                  <a:lnTo>
                    <a:pt x="288798" y="0"/>
                  </a:lnTo>
                  <a:lnTo>
                    <a:pt x="241950" y="3779"/>
                  </a:lnTo>
                  <a:lnTo>
                    <a:pt x="197510" y="14721"/>
                  </a:lnTo>
                  <a:lnTo>
                    <a:pt x="156072" y="32232"/>
                  </a:lnTo>
                  <a:lnTo>
                    <a:pt x="118231" y="55717"/>
                  </a:lnTo>
                  <a:lnTo>
                    <a:pt x="84581" y="84582"/>
                  </a:lnTo>
                  <a:lnTo>
                    <a:pt x="55717" y="118231"/>
                  </a:lnTo>
                  <a:lnTo>
                    <a:pt x="32232" y="156072"/>
                  </a:lnTo>
                  <a:lnTo>
                    <a:pt x="14721" y="197510"/>
                  </a:lnTo>
                  <a:lnTo>
                    <a:pt x="3779" y="241950"/>
                  </a:lnTo>
                  <a:lnTo>
                    <a:pt x="0" y="288798"/>
                  </a:lnTo>
                  <a:lnTo>
                    <a:pt x="3779" y="335645"/>
                  </a:lnTo>
                  <a:lnTo>
                    <a:pt x="14721" y="380085"/>
                  </a:lnTo>
                  <a:lnTo>
                    <a:pt x="32232" y="421523"/>
                  </a:lnTo>
                  <a:lnTo>
                    <a:pt x="55717" y="459364"/>
                  </a:lnTo>
                  <a:lnTo>
                    <a:pt x="84582" y="493014"/>
                  </a:lnTo>
                  <a:lnTo>
                    <a:pt x="118231" y="521878"/>
                  </a:lnTo>
                  <a:lnTo>
                    <a:pt x="156072" y="545363"/>
                  </a:lnTo>
                  <a:lnTo>
                    <a:pt x="197510" y="562874"/>
                  </a:lnTo>
                  <a:lnTo>
                    <a:pt x="241950" y="573816"/>
                  </a:lnTo>
                  <a:lnTo>
                    <a:pt x="288798" y="577596"/>
                  </a:lnTo>
                  <a:lnTo>
                    <a:pt x="1296161" y="577596"/>
                  </a:lnTo>
                  <a:lnTo>
                    <a:pt x="1343009" y="573816"/>
                  </a:lnTo>
                  <a:lnTo>
                    <a:pt x="1387449" y="562874"/>
                  </a:lnTo>
                  <a:lnTo>
                    <a:pt x="1428887" y="545363"/>
                  </a:lnTo>
                  <a:lnTo>
                    <a:pt x="1466728" y="521878"/>
                  </a:lnTo>
                  <a:lnTo>
                    <a:pt x="1500378" y="493014"/>
                  </a:lnTo>
                  <a:lnTo>
                    <a:pt x="1529242" y="459364"/>
                  </a:lnTo>
                  <a:lnTo>
                    <a:pt x="1552727" y="421523"/>
                  </a:lnTo>
                  <a:lnTo>
                    <a:pt x="1570238" y="380085"/>
                  </a:lnTo>
                  <a:lnTo>
                    <a:pt x="1581180" y="335645"/>
                  </a:lnTo>
                  <a:lnTo>
                    <a:pt x="1584959" y="288798"/>
                  </a:lnTo>
                  <a:lnTo>
                    <a:pt x="1581180" y="241950"/>
                  </a:lnTo>
                  <a:lnTo>
                    <a:pt x="1570238" y="197510"/>
                  </a:lnTo>
                  <a:lnTo>
                    <a:pt x="1552727" y="156072"/>
                  </a:lnTo>
                  <a:lnTo>
                    <a:pt x="1529242" y="118231"/>
                  </a:lnTo>
                  <a:lnTo>
                    <a:pt x="1500377" y="84582"/>
                  </a:lnTo>
                  <a:lnTo>
                    <a:pt x="1466728" y="55717"/>
                  </a:lnTo>
                  <a:lnTo>
                    <a:pt x="1428887" y="32232"/>
                  </a:lnTo>
                  <a:lnTo>
                    <a:pt x="1387449" y="14721"/>
                  </a:lnTo>
                  <a:lnTo>
                    <a:pt x="1343009" y="3779"/>
                  </a:lnTo>
                  <a:lnTo>
                    <a:pt x="1296161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08648" y="3099816"/>
              <a:ext cx="1584960" cy="577850"/>
            </a:xfrm>
            <a:custGeom>
              <a:avLst/>
              <a:gdLst/>
              <a:ahLst/>
              <a:cxnLst/>
              <a:rect l="l" t="t" r="r" b="b"/>
              <a:pathLst>
                <a:path w="1584959" h="577850">
                  <a:moveTo>
                    <a:pt x="0" y="288798"/>
                  </a:moveTo>
                  <a:lnTo>
                    <a:pt x="3779" y="241950"/>
                  </a:lnTo>
                  <a:lnTo>
                    <a:pt x="14721" y="197510"/>
                  </a:lnTo>
                  <a:lnTo>
                    <a:pt x="32232" y="156072"/>
                  </a:lnTo>
                  <a:lnTo>
                    <a:pt x="55717" y="118231"/>
                  </a:lnTo>
                  <a:lnTo>
                    <a:pt x="84581" y="84581"/>
                  </a:lnTo>
                  <a:lnTo>
                    <a:pt x="118231" y="55717"/>
                  </a:lnTo>
                  <a:lnTo>
                    <a:pt x="156072" y="32232"/>
                  </a:lnTo>
                  <a:lnTo>
                    <a:pt x="197510" y="14721"/>
                  </a:lnTo>
                  <a:lnTo>
                    <a:pt x="241950" y="3779"/>
                  </a:lnTo>
                  <a:lnTo>
                    <a:pt x="288798" y="0"/>
                  </a:lnTo>
                  <a:lnTo>
                    <a:pt x="1296161" y="0"/>
                  </a:lnTo>
                  <a:lnTo>
                    <a:pt x="1343009" y="3779"/>
                  </a:lnTo>
                  <a:lnTo>
                    <a:pt x="1387449" y="14721"/>
                  </a:lnTo>
                  <a:lnTo>
                    <a:pt x="1428887" y="32232"/>
                  </a:lnTo>
                  <a:lnTo>
                    <a:pt x="1466728" y="55717"/>
                  </a:lnTo>
                  <a:lnTo>
                    <a:pt x="1500377" y="84582"/>
                  </a:lnTo>
                  <a:lnTo>
                    <a:pt x="1529242" y="118231"/>
                  </a:lnTo>
                  <a:lnTo>
                    <a:pt x="1552727" y="156072"/>
                  </a:lnTo>
                  <a:lnTo>
                    <a:pt x="1570238" y="197510"/>
                  </a:lnTo>
                  <a:lnTo>
                    <a:pt x="1581180" y="241950"/>
                  </a:lnTo>
                  <a:lnTo>
                    <a:pt x="1584959" y="288798"/>
                  </a:lnTo>
                  <a:lnTo>
                    <a:pt x="1581180" y="335645"/>
                  </a:lnTo>
                  <a:lnTo>
                    <a:pt x="1570238" y="380085"/>
                  </a:lnTo>
                  <a:lnTo>
                    <a:pt x="1552727" y="421523"/>
                  </a:lnTo>
                  <a:lnTo>
                    <a:pt x="1529242" y="459364"/>
                  </a:lnTo>
                  <a:lnTo>
                    <a:pt x="1500378" y="493014"/>
                  </a:lnTo>
                  <a:lnTo>
                    <a:pt x="1466728" y="521878"/>
                  </a:lnTo>
                  <a:lnTo>
                    <a:pt x="1428887" y="545363"/>
                  </a:lnTo>
                  <a:lnTo>
                    <a:pt x="1387449" y="562874"/>
                  </a:lnTo>
                  <a:lnTo>
                    <a:pt x="1343009" y="573816"/>
                  </a:lnTo>
                  <a:lnTo>
                    <a:pt x="1296161" y="577596"/>
                  </a:lnTo>
                  <a:lnTo>
                    <a:pt x="288798" y="577596"/>
                  </a:lnTo>
                  <a:lnTo>
                    <a:pt x="241950" y="573816"/>
                  </a:lnTo>
                  <a:lnTo>
                    <a:pt x="197510" y="562874"/>
                  </a:lnTo>
                  <a:lnTo>
                    <a:pt x="156072" y="545363"/>
                  </a:lnTo>
                  <a:lnTo>
                    <a:pt x="118231" y="521878"/>
                  </a:lnTo>
                  <a:lnTo>
                    <a:pt x="84582" y="493013"/>
                  </a:lnTo>
                  <a:lnTo>
                    <a:pt x="55717" y="459364"/>
                  </a:lnTo>
                  <a:lnTo>
                    <a:pt x="32232" y="421523"/>
                  </a:lnTo>
                  <a:lnTo>
                    <a:pt x="14721" y="380085"/>
                  </a:lnTo>
                  <a:lnTo>
                    <a:pt x="3779" y="335645"/>
                  </a:lnTo>
                  <a:lnTo>
                    <a:pt x="0" y="288798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896481" y="3257803"/>
            <a:ext cx="12084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Responsable</a:t>
            </a:r>
            <a:r>
              <a:rPr sz="1400" b="1" spc="-8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RH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813027" y="5141879"/>
            <a:ext cx="2737485" cy="709295"/>
            <a:chOff x="3813027" y="5141879"/>
            <a:chExt cx="2737485" cy="70929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3027" y="5141879"/>
              <a:ext cx="2737144" cy="6966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59351" y="5183123"/>
              <a:ext cx="2479548" cy="66753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851147" y="5157215"/>
              <a:ext cx="2665730" cy="624840"/>
            </a:xfrm>
            <a:custGeom>
              <a:avLst/>
              <a:gdLst/>
              <a:ahLst/>
              <a:cxnLst/>
              <a:rect l="l" t="t" r="r" b="b"/>
              <a:pathLst>
                <a:path w="2665729" h="624839">
                  <a:moveTo>
                    <a:pt x="2396109" y="0"/>
                  </a:moveTo>
                  <a:lnTo>
                    <a:pt x="269366" y="0"/>
                  </a:lnTo>
                  <a:lnTo>
                    <a:pt x="220961" y="4341"/>
                  </a:lnTo>
                  <a:lnTo>
                    <a:pt x="175396" y="16858"/>
                  </a:lnTo>
                  <a:lnTo>
                    <a:pt x="133434" y="36787"/>
                  </a:lnTo>
                  <a:lnTo>
                    <a:pt x="95837" y="63368"/>
                  </a:lnTo>
                  <a:lnTo>
                    <a:pt x="63368" y="95837"/>
                  </a:lnTo>
                  <a:lnTo>
                    <a:pt x="36787" y="133434"/>
                  </a:lnTo>
                  <a:lnTo>
                    <a:pt x="16858" y="175396"/>
                  </a:lnTo>
                  <a:lnTo>
                    <a:pt x="4341" y="220961"/>
                  </a:lnTo>
                  <a:lnTo>
                    <a:pt x="0" y="269366"/>
                  </a:lnTo>
                  <a:lnTo>
                    <a:pt x="0" y="355472"/>
                  </a:lnTo>
                  <a:lnTo>
                    <a:pt x="4341" y="403888"/>
                  </a:lnTo>
                  <a:lnTo>
                    <a:pt x="16858" y="449458"/>
                  </a:lnTo>
                  <a:lnTo>
                    <a:pt x="36787" y="491422"/>
                  </a:lnTo>
                  <a:lnTo>
                    <a:pt x="63368" y="529017"/>
                  </a:lnTo>
                  <a:lnTo>
                    <a:pt x="95837" y="561484"/>
                  </a:lnTo>
                  <a:lnTo>
                    <a:pt x="133434" y="588060"/>
                  </a:lnTo>
                  <a:lnTo>
                    <a:pt x="175396" y="607986"/>
                  </a:lnTo>
                  <a:lnTo>
                    <a:pt x="220961" y="620499"/>
                  </a:lnTo>
                  <a:lnTo>
                    <a:pt x="269366" y="624839"/>
                  </a:lnTo>
                  <a:lnTo>
                    <a:pt x="2396109" y="624839"/>
                  </a:lnTo>
                  <a:lnTo>
                    <a:pt x="2444514" y="620499"/>
                  </a:lnTo>
                  <a:lnTo>
                    <a:pt x="2490079" y="607986"/>
                  </a:lnTo>
                  <a:lnTo>
                    <a:pt x="2532041" y="588060"/>
                  </a:lnTo>
                  <a:lnTo>
                    <a:pt x="2569638" y="561484"/>
                  </a:lnTo>
                  <a:lnTo>
                    <a:pt x="2602107" y="529017"/>
                  </a:lnTo>
                  <a:lnTo>
                    <a:pt x="2628688" y="491422"/>
                  </a:lnTo>
                  <a:lnTo>
                    <a:pt x="2648617" y="449458"/>
                  </a:lnTo>
                  <a:lnTo>
                    <a:pt x="2661134" y="403888"/>
                  </a:lnTo>
                  <a:lnTo>
                    <a:pt x="2665476" y="355472"/>
                  </a:lnTo>
                  <a:lnTo>
                    <a:pt x="2665476" y="269366"/>
                  </a:lnTo>
                  <a:lnTo>
                    <a:pt x="2661134" y="220961"/>
                  </a:lnTo>
                  <a:lnTo>
                    <a:pt x="2648617" y="175396"/>
                  </a:lnTo>
                  <a:lnTo>
                    <a:pt x="2628688" y="133434"/>
                  </a:lnTo>
                  <a:lnTo>
                    <a:pt x="2602107" y="95837"/>
                  </a:lnTo>
                  <a:lnTo>
                    <a:pt x="2569638" y="63368"/>
                  </a:lnTo>
                  <a:lnTo>
                    <a:pt x="2532041" y="36787"/>
                  </a:lnTo>
                  <a:lnTo>
                    <a:pt x="2490079" y="16858"/>
                  </a:lnTo>
                  <a:lnTo>
                    <a:pt x="2444514" y="4341"/>
                  </a:lnTo>
                  <a:lnTo>
                    <a:pt x="2396109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51147" y="5157215"/>
              <a:ext cx="2665730" cy="624840"/>
            </a:xfrm>
            <a:custGeom>
              <a:avLst/>
              <a:gdLst/>
              <a:ahLst/>
              <a:cxnLst/>
              <a:rect l="l" t="t" r="r" b="b"/>
              <a:pathLst>
                <a:path w="2665729" h="624839">
                  <a:moveTo>
                    <a:pt x="0" y="269366"/>
                  </a:moveTo>
                  <a:lnTo>
                    <a:pt x="4341" y="220961"/>
                  </a:lnTo>
                  <a:lnTo>
                    <a:pt x="16858" y="175396"/>
                  </a:lnTo>
                  <a:lnTo>
                    <a:pt x="36787" y="133434"/>
                  </a:lnTo>
                  <a:lnTo>
                    <a:pt x="63368" y="95837"/>
                  </a:lnTo>
                  <a:lnTo>
                    <a:pt x="95837" y="63368"/>
                  </a:lnTo>
                  <a:lnTo>
                    <a:pt x="133434" y="36787"/>
                  </a:lnTo>
                  <a:lnTo>
                    <a:pt x="175396" y="16858"/>
                  </a:lnTo>
                  <a:lnTo>
                    <a:pt x="220961" y="4341"/>
                  </a:lnTo>
                  <a:lnTo>
                    <a:pt x="269366" y="0"/>
                  </a:lnTo>
                  <a:lnTo>
                    <a:pt x="2396109" y="0"/>
                  </a:lnTo>
                  <a:lnTo>
                    <a:pt x="2444514" y="4341"/>
                  </a:lnTo>
                  <a:lnTo>
                    <a:pt x="2490079" y="16858"/>
                  </a:lnTo>
                  <a:lnTo>
                    <a:pt x="2532041" y="36787"/>
                  </a:lnTo>
                  <a:lnTo>
                    <a:pt x="2569638" y="63368"/>
                  </a:lnTo>
                  <a:lnTo>
                    <a:pt x="2602107" y="95837"/>
                  </a:lnTo>
                  <a:lnTo>
                    <a:pt x="2628688" y="133434"/>
                  </a:lnTo>
                  <a:lnTo>
                    <a:pt x="2648617" y="175396"/>
                  </a:lnTo>
                  <a:lnTo>
                    <a:pt x="2661134" y="220961"/>
                  </a:lnTo>
                  <a:lnTo>
                    <a:pt x="2665476" y="269366"/>
                  </a:lnTo>
                  <a:lnTo>
                    <a:pt x="2665476" y="355472"/>
                  </a:lnTo>
                  <a:lnTo>
                    <a:pt x="2661134" y="403888"/>
                  </a:lnTo>
                  <a:lnTo>
                    <a:pt x="2648617" y="449458"/>
                  </a:lnTo>
                  <a:lnTo>
                    <a:pt x="2628688" y="491422"/>
                  </a:lnTo>
                  <a:lnTo>
                    <a:pt x="2602107" y="529017"/>
                  </a:lnTo>
                  <a:lnTo>
                    <a:pt x="2569638" y="561484"/>
                  </a:lnTo>
                  <a:lnTo>
                    <a:pt x="2532041" y="588060"/>
                  </a:lnTo>
                  <a:lnTo>
                    <a:pt x="2490079" y="607986"/>
                  </a:lnTo>
                  <a:lnTo>
                    <a:pt x="2444514" y="620499"/>
                  </a:lnTo>
                  <a:lnTo>
                    <a:pt x="2396109" y="624839"/>
                  </a:lnTo>
                  <a:lnTo>
                    <a:pt x="269366" y="624839"/>
                  </a:lnTo>
                  <a:lnTo>
                    <a:pt x="220961" y="620499"/>
                  </a:lnTo>
                  <a:lnTo>
                    <a:pt x="175396" y="607986"/>
                  </a:lnTo>
                  <a:lnTo>
                    <a:pt x="133434" y="588060"/>
                  </a:lnTo>
                  <a:lnTo>
                    <a:pt x="95837" y="561484"/>
                  </a:lnTo>
                  <a:lnTo>
                    <a:pt x="63368" y="529017"/>
                  </a:lnTo>
                  <a:lnTo>
                    <a:pt x="36787" y="491422"/>
                  </a:lnTo>
                  <a:lnTo>
                    <a:pt x="16858" y="449458"/>
                  </a:lnTo>
                  <a:lnTo>
                    <a:pt x="4341" y="403888"/>
                  </a:lnTo>
                  <a:lnTo>
                    <a:pt x="0" y="355472"/>
                  </a:lnTo>
                  <a:lnTo>
                    <a:pt x="0" y="269366"/>
                  </a:lnTo>
                  <a:close/>
                </a:path>
              </a:pathLst>
            </a:custGeom>
            <a:ln w="9143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096892" y="5232349"/>
            <a:ext cx="21736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Chargé</a:t>
            </a:r>
            <a:r>
              <a:rPr lang="fr-FR" sz="1400" b="1" spc="-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1D2C86"/>
                </a:solidFill>
                <a:latin typeface="Calibri"/>
                <a:cs typeface="Calibri"/>
              </a:rPr>
              <a:t>d’accueil</a:t>
            </a: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en</a:t>
            </a:r>
            <a:r>
              <a:rPr sz="1400" b="1" spc="-14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agence</a:t>
            </a:r>
            <a:endParaRPr sz="14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voyage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714735" y="4203110"/>
            <a:ext cx="1562735" cy="781050"/>
            <a:chOff x="6714735" y="4203110"/>
            <a:chExt cx="1562735" cy="781050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14735" y="4203110"/>
              <a:ext cx="1562117" cy="7804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33615" y="4286986"/>
              <a:ext cx="1325879" cy="66753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752843" y="4218431"/>
              <a:ext cx="1490980" cy="708660"/>
            </a:xfrm>
            <a:custGeom>
              <a:avLst/>
              <a:gdLst/>
              <a:ahLst/>
              <a:cxnLst/>
              <a:rect l="l" t="t" r="r" b="b"/>
              <a:pathLst>
                <a:path w="1490979" h="708660">
                  <a:moveTo>
                    <a:pt x="1136141" y="0"/>
                  </a:moveTo>
                  <a:lnTo>
                    <a:pt x="354329" y="0"/>
                  </a:lnTo>
                  <a:lnTo>
                    <a:pt x="306246" y="3234"/>
                  </a:lnTo>
                  <a:lnTo>
                    <a:pt x="260129" y="12655"/>
                  </a:lnTo>
                  <a:lnTo>
                    <a:pt x="216402" y="27842"/>
                  </a:lnTo>
                  <a:lnTo>
                    <a:pt x="175485" y="48372"/>
                  </a:lnTo>
                  <a:lnTo>
                    <a:pt x="137802" y="73824"/>
                  </a:lnTo>
                  <a:lnTo>
                    <a:pt x="103774" y="103774"/>
                  </a:lnTo>
                  <a:lnTo>
                    <a:pt x="73824" y="137802"/>
                  </a:lnTo>
                  <a:lnTo>
                    <a:pt x="48372" y="175485"/>
                  </a:lnTo>
                  <a:lnTo>
                    <a:pt x="27842" y="216402"/>
                  </a:lnTo>
                  <a:lnTo>
                    <a:pt x="12655" y="260129"/>
                  </a:lnTo>
                  <a:lnTo>
                    <a:pt x="3234" y="306246"/>
                  </a:lnTo>
                  <a:lnTo>
                    <a:pt x="0" y="354330"/>
                  </a:lnTo>
                  <a:lnTo>
                    <a:pt x="3234" y="402413"/>
                  </a:lnTo>
                  <a:lnTo>
                    <a:pt x="12655" y="448530"/>
                  </a:lnTo>
                  <a:lnTo>
                    <a:pt x="27842" y="492257"/>
                  </a:lnTo>
                  <a:lnTo>
                    <a:pt x="48372" y="533174"/>
                  </a:lnTo>
                  <a:lnTo>
                    <a:pt x="73824" y="570857"/>
                  </a:lnTo>
                  <a:lnTo>
                    <a:pt x="103774" y="604885"/>
                  </a:lnTo>
                  <a:lnTo>
                    <a:pt x="137802" y="634835"/>
                  </a:lnTo>
                  <a:lnTo>
                    <a:pt x="175485" y="660287"/>
                  </a:lnTo>
                  <a:lnTo>
                    <a:pt x="216402" y="680817"/>
                  </a:lnTo>
                  <a:lnTo>
                    <a:pt x="260129" y="696004"/>
                  </a:lnTo>
                  <a:lnTo>
                    <a:pt x="306246" y="705425"/>
                  </a:lnTo>
                  <a:lnTo>
                    <a:pt x="354329" y="708660"/>
                  </a:lnTo>
                  <a:lnTo>
                    <a:pt x="1136141" y="708660"/>
                  </a:lnTo>
                  <a:lnTo>
                    <a:pt x="1184225" y="705425"/>
                  </a:lnTo>
                  <a:lnTo>
                    <a:pt x="1230342" y="696004"/>
                  </a:lnTo>
                  <a:lnTo>
                    <a:pt x="1274069" y="680817"/>
                  </a:lnTo>
                  <a:lnTo>
                    <a:pt x="1314986" y="660287"/>
                  </a:lnTo>
                  <a:lnTo>
                    <a:pt x="1352669" y="634835"/>
                  </a:lnTo>
                  <a:lnTo>
                    <a:pt x="1386697" y="604885"/>
                  </a:lnTo>
                  <a:lnTo>
                    <a:pt x="1416647" y="570857"/>
                  </a:lnTo>
                  <a:lnTo>
                    <a:pt x="1442099" y="533174"/>
                  </a:lnTo>
                  <a:lnTo>
                    <a:pt x="1462629" y="492257"/>
                  </a:lnTo>
                  <a:lnTo>
                    <a:pt x="1477816" y="448530"/>
                  </a:lnTo>
                  <a:lnTo>
                    <a:pt x="1487237" y="402413"/>
                  </a:lnTo>
                  <a:lnTo>
                    <a:pt x="1490472" y="354330"/>
                  </a:lnTo>
                  <a:lnTo>
                    <a:pt x="1487237" y="306246"/>
                  </a:lnTo>
                  <a:lnTo>
                    <a:pt x="1477816" y="260129"/>
                  </a:lnTo>
                  <a:lnTo>
                    <a:pt x="1462629" y="216402"/>
                  </a:lnTo>
                  <a:lnTo>
                    <a:pt x="1442099" y="175485"/>
                  </a:lnTo>
                  <a:lnTo>
                    <a:pt x="1416647" y="137802"/>
                  </a:lnTo>
                  <a:lnTo>
                    <a:pt x="1386697" y="103774"/>
                  </a:lnTo>
                  <a:lnTo>
                    <a:pt x="1352669" y="73824"/>
                  </a:lnTo>
                  <a:lnTo>
                    <a:pt x="1314986" y="48372"/>
                  </a:lnTo>
                  <a:lnTo>
                    <a:pt x="1274069" y="27842"/>
                  </a:lnTo>
                  <a:lnTo>
                    <a:pt x="1230342" y="12655"/>
                  </a:lnTo>
                  <a:lnTo>
                    <a:pt x="1184225" y="3234"/>
                  </a:lnTo>
                  <a:lnTo>
                    <a:pt x="1136141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52843" y="4218431"/>
              <a:ext cx="1490980" cy="708660"/>
            </a:xfrm>
            <a:custGeom>
              <a:avLst/>
              <a:gdLst/>
              <a:ahLst/>
              <a:cxnLst/>
              <a:rect l="l" t="t" r="r" b="b"/>
              <a:pathLst>
                <a:path w="1490979" h="708660">
                  <a:moveTo>
                    <a:pt x="0" y="354330"/>
                  </a:moveTo>
                  <a:lnTo>
                    <a:pt x="3234" y="306246"/>
                  </a:lnTo>
                  <a:lnTo>
                    <a:pt x="12655" y="260129"/>
                  </a:lnTo>
                  <a:lnTo>
                    <a:pt x="27842" y="216402"/>
                  </a:lnTo>
                  <a:lnTo>
                    <a:pt x="48372" y="175485"/>
                  </a:lnTo>
                  <a:lnTo>
                    <a:pt x="73824" y="137802"/>
                  </a:lnTo>
                  <a:lnTo>
                    <a:pt x="103774" y="103774"/>
                  </a:lnTo>
                  <a:lnTo>
                    <a:pt x="137802" y="73824"/>
                  </a:lnTo>
                  <a:lnTo>
                    <a:pt x="175485" y="48372"/>
                  </a:lnTo>
                  <a:lnTo>
                    <a:pt x="216402" y="27842"/>
                  </a:lnTo>
                  <a:lnTo>
                    <a:pt x="260129" y="12655"/>
                  </a:lnTo>
                  <a:lnTo>
                    <a:pt x="306246" y="3234"/>
                  </a:lnTo>
                  <a:lnTo>
                    <a:pt x="354329" y="0"/>
                  </a:lnTo>
                  <a:lnTo>
                    <a:pt x="1136141" y="0"/>
                  </a:lnTo>
                  <a:lnTo>
                    <a:pt x="1184225" y="3234"/>
                  </a:lnTo>
                  <a:lnTo>
                    <a:pt x="1230342" y="12655"/>
                  </a:lnTo>
                  <a:lnTo>
                    <a:pt x="1274069" y="27842"/>
                  </a:lnTo>
                  <a:lnTo>
                    <a:pt x="1314986" y="48372"/>
                  </a:lnTo>
                  <a:lnTo>
                    <a:pt x="1352669" y="73824"/>
                  </a:lnTo>
                  <a:lnTo>
                    <a:pt x="1386697" y="103774"/>
                  </a:lnTo>
                  <a:lnTo>
                    <a:pt x="1416647" y="137802"/>
                  </a:lnTo>
                  <a:lnTo>
                    <a:pt x="1442099" y="175485"/>
                  </a:lnTo>
                  <a:lnTo>
                    <a:pt x="1462629" y="216402"/>
                  </a:lnTo>
                  <a:lnTo>
                    <a:pt x="1477816" y="260129"/>
                  </a:lnTo>
                  <a:lnTo>
                    <a:pt x="1487237" y="306246"/>
                  </a:lnTo>
                  <a:lnTo>
                    <a:pt x="1490472" y="354330"/>
                  </a:lnTo>
                  <a:lnTo>
                    <a:pt x="1487237" y="402413"/>
                  </a:lnTo>
                  <a:lnTo>
                    <a:pt x="1477816" y="448530"/>
                  </a:lnTo>
                  <a:lnTo>
                    <a:pt x="1462629" y="492257"/>
                  </a:lnTo>
                  <a:lnTo>
                    <a:pt x="1442099" y="533174"/>
                  </a:lnTo>
                  <a:lnTo>
                    <a:pt x="1416647" y="570857"/>
                  </a:lnTo>
                  <a:lnTo>
                    <a:pt x="1386697" y="604885"/>
                  </a:lnTo>
                  <a:lnTo>
                    <a:pt x="1352669" y="634835"/>
                  </a:lnTo>
                  <a:lnTo>
                    <a:pt x="1314986" y="660287"/>
                  </a:lnTo>
                  <a:lnTo>
                    <a:pt x="1274069" y="680817"/>
                  </a:lnTo>
                  <a:lnTo>
                    <a:pt x="1230342" y="696004"/>
                  </a:lnTo>
                  <a:lnTo>
                    <a:pt x="1184225" y="705425"/>
                  </a:lnTo>
                  <a:lnTo>
                    <a:pt x="1136141" y="708660"/>
                  </a:lnTo>
                  <a:lnTo>
                    <a:pt x="354329" y="708660"/>
                  </a:lnTo>
                  <a:lnTo>
                    <a:pt x="306246" y="705425"/>
                  </a:lnTo>
                  <a:lnTo>
                    <a:pt x="260129" y="696004"/>
                  </a:lnTo>
                  <a:lnTo>
                    <a:pt x="216402" y="680817"/>
                  </a:lnTo>
                  <a:lnTo>
                    <a:pt x="175485" y="660287"/>
                  </a:lnTo>
                  <a:lnTo>
                    <a:pt x="137802" y="634835"/>
                  </a:lnTo>
                  <a:lnTo>
                    <a:pt x="103774" y="604885"/>
                  </a:lnTo>
                  <a:lnTo>
                    <a:pt x="73824" y="570857"/>
                  </a:lnTo>
                  <a:lnTo>
                    <a:pt x="48372" y="533174"/>
                  </a:lnTo>
                  <a:lnTo>
                    <a:pt x="27842" y="492257"/>
                  </a:lnTo>
                  <a:lnTo>
                    <a:pt x="12655" y="448530"/>
                  </a:lnTo>
                  <a:lnTo>
                    <a:pt x="3234" y="402413"/>
                  </a:lnTo>
                  <a:lnTo>
                    <a:pt x="0" y="354330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971538" y="4335526"/>
            <a:ext cx="10560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Responsable 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import</a:t>
            </a:r>
            <a:r>
              <a:rPr sz="1400" b="1" spc="-9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export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569954" y="5814043"/>
            <a:ext cx="1507490" cy="840105"/>
            <a:chOff x="6569954" y="5814043"/>
            <a:chExt cx="1507490" cy="840105"/>
          </a:xfrm>
        </p:grpSpPr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69954" y="5814043"/>
              <a:ext cx="1507254" cy="83974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07123" y="5926835"/>
              <a:ext cx="1231379" cy="66753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608063" y="5829299"/>
              <a:ext cx="1435735" cy="768350"/>
            </a:xfrm>
            <a:custGeom>
              <a:avLst/>
              <a:gdLst/>
              <a:ahLst/>
              <a:cxnLst/>
              <a:rect l="l" t="t" r="r" b="b"/>
              <a:pathLst>
                <a:path w="1435734" h="768350">
                  <a:moveTo>
                    <a:pt x="1051559" y="0"/>
                  </a:moveTo>
                  <a:lnTo>
                    <a:pt x="384047" y="0"/>
                  </a:lnTo>
                  <a:lnTo>
                    <a:pt x="335876" y="2992"/>
                  </a:lnTo>
                  <a:lnTo>
                    <a:pt x="289489" y="11729"/>
                  </a:lnTo>
                  <a:lnTo>
                    <a:pt x="245248" y="25850"/>
                  </a:lnTo>
                  <a:lnTo>
                    <a:pt x="203511" y="44997"/>
                  </a:lnTo>
                  <a:lnTo>
                    <a:pt x="164639" y="68808"/>
                  </a:lnTo>
                  <a:lnTo>
                    <a:pt x="128991" y="96925"/>
                  </a:lnTo>
                  <a:lnTo>
                    <a:pt x="96929" y="128986"/>
                  </a:lnTo>
                  <a:lnTo>
                    <a:pt x="68812" y="164633"/>
                  </a:lnTo>
                  <a:lnTo>
                    <a:pt x="44999" y="203505"/>
                  </a:lnTo>
                  <a:lnTo>
                    <a:pt x="25852" y="245242"/>
                  </a:lnTo>
                  <a:lnTo>
                    <a:pt x="11730" y="289485"/>
                  </a:lnTo>
                  <a:lnTo>
                    <a:pt x="2992" y="335874"/>
                  </a:lnTo>
                  <a:lnTo>
                    <a:pt x="0" y="384048"/>
                  </a:lnTo>
                  <a:lnTo>
                    <a:pt x="2992" y="432221"/>
                  </a:lnTo>
                  <a:lnTo>
                    <a:pt x="11730" y="478610"/>
                  </a:lnTo>
                  <a:lnTo>
                    <a:pt x="25852" y="522853"/>
                  </a:lnTo>
                  <a:lnTo>
                    <a:pt x="44999" y="564590"/>
                  </a:lnTo>
                  <a:lnTo>
                    <a:pt x="68812" y="603462"/>
                  </a:lnTo>
                  <a:lnTo>
                    <a:pt x="96929" y="639109"/>
                  </a:lnTo>
                  <a:lnTo>
                    <a:pt x="128991" y="671170"/>
                  </a:lnTo>
                  <a:lnTo>
                    <a:pt x="164639" y="699287"/>
                  </a:lnTo>
                  <a:lnTo>
                    <a:pt x="203511" y="723098"/>
                  </a:lnTo>
                  <a:lnTo>
                    <a:pt x="245248" y="742245"/>
                  </a:lnTo>
                  <a:lnTo>
                    <a:pt x="289489" y="756366"/>
                  </a:lnTo>
                  <a:lnTo>
                    <a:pt x="335876" y="765103"/>
                  </a:lnTo>
                  <a:lnTo>
                    <a:pt x="384047" y="768096"/>
                  </a:lnTo>
                  <a:lnTo>
                    <a:pt x="1051559" y="768096"/>
                  </a:lnTo>
                  <a:lnTo>
                    <a:pt x="1099731" y="765103"/>
                  </a:lnTo>
                  <a:lnTo>
                    <a:pt x="1146118" y="756366"/>
                  </a:lnTo>
                  <a:lnTo>
                    <a:pt x="1190359" y="742245"/>
                  </a:lnTo>
                  <a:lnTo>
                    <a:pt x="1232096" y="723098"/>
                  </a:lnTo>
                  <a:lnTo>
                    <a:pt x="1270968" y="699287"/>
                  </a:lnTo>
                  <a:lnTo>
                    <a:pt x="1306616" y="671170"/>
                  </a:lnTo>
                  <a:lnTo>
                    <a:pt x="1338678" y="639109"/>
                  </a:lnTo>
                  <a:lnTo>
                    <a:pt x="1366795" y="603462"/>
                  </a:lnTo>
                  <a:lnTo>
                    <a:pt x="1390608" y="564590"/>
                  </a:lnTo>
                  <a:lnTo>
                    <a:pt x="1409755" y="522853"/>
                  </a:lnTo>
                  <a:lnTo>
                    <a:pt x="1423877" y="478610"/>
                  </a:lnTo>
                  <a:lnTo>
                    <a:pt x="1432615" y="432221"/>
                  </a:lnTo>
                  <a:lnTo>
                    <a:pt x="1435607" y="384048"/>
                  </a:lnTo>
                  <a:lnTo>
                    <a:pt x="1432615" y="335874"/>
                  </a:lnTo>
                  <a:lnTo>
                    <a:pt x="1423877" y="289485"/>
                  </a:lnTo>
                  <a:lnTo>
                    <a:pt x="1409755" y="245242"/>
                  </a:lnTo>
                  <a:lnTo>
                    <a:pt x="1390608" y="203505"/>
                  </a:lnTo>
                  <a:lnTo>
                    <a:pt x="1366795" y="164633"/>
                  </a:lnTo>
                  <a:lnTo>
                    <a:pt x="1338678" y="128986"/>
                  </a:lnTo>
                  <a:lnTo>
                    <a:pt x="1306616" y="96925"/>
                  </a:lnTo>
                  <a:lnTo>
                    <a:pt x="1270968" y="68808"/>
                  </a:lnTo>
                  <a:lnTo>
                    <a:pt x="1232096" y="44997"/>
                  </a:lnTo>
                  <a:lnTo>
                    <a:pt x="1190359" y="25850"/>
                  </a:lnTo>
                  <a:lnTo>
                    <a:pt x="1146118" y="11729"/>
                  </a:lnTo>
                  <a:lnTo>
                    <a:pt x="1099731" y="2992"/>
                  </a:lnTo>
                  <a:lnTo>
                    <a:pt x="1051559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08063" y="5829299"/>
              <a:ext cx="1435735" cy="768350"/>
            </a:xfrm>
            <a:custGeom>
              <a:avLst/>
              <a:gdLst/>
              <a:ahLst/>
              <a:cxnLst/>
              <a:rect l="l" t="t" r="r" b="b"/>
              <a:pathLst>
                <a:path w="1435734" h="768350">
                  <a:moveTo>
                    <a:pt x="0" y="384048"/>
                  </a:moveTo>
                  <a:lnTo>
                    <a:pt x="2992" y="335874"/>
                  </a:lnTo>
                  <a:lnTo>
                    <a:pt x="11730" y="289485"/>
                  </a:lnTo>
                  <a:lnTo>
                    <a:pt x="25852" y="245242"/>
                  </a:lnTo>
                  <a:lnTo>
                    <a:pt x="44999" y="203505"/>
                  </a:lnTo>
                  <a:lnTo>
                    <a:pt x="68812" y="164633"/>
                  </a:lnTo>
                  <a:lnTo>
                    <a:pt x="96929" y="128986"/>
                  </a:lnTo>
                  <a:lnTo>
                    <a:pt x="128991" y="96925"/>
                  </a:lnTo>
                  <a:lnTo>
                    <a:pt x="164639" y="68808"/>
                  </a:lnTo>
                  <a:lnTo>
                    <a:pt x="203511" y="44997"/>
                  </a:lnTo>
                  <a:lnTo>
                    <a:pt x="245248" y="25850"/>
                  </a:lnTo>
                  <a:lnTo>
                    <a:pt x="289489" y="11729"/>
                  </a:lnTo>
                  <a:lnTo>
                    <a:pt x="335876" y="2992"/>
                  </a:lnTo>
                  <a:lnTo>
                    <a:pt x="384047" y="0"/>
                  </a:lnTo>
                  <a:lnTo>
                    <a:pt x="1051559" y="0"/>
                  </a:lnTo>
                  <a:lnTo>
                    <a:pt x="1099731" y="2992"/>
                  </a:lnTo>
                  <a:lnTo>
                    <a:pt x="1146118" y="11729"/>
                  </a:lnTo>
                  <a:lnTo>
                    <a:pt x="1190359" y="25850"/>
                  </a:lnTo>
                  <a:lnTo>
                    <a:pt x="1232096" y="44997"/>
                  </a:lnTo>
                  <a:lnTo>
                    <a:pt x="1270968" y="68808"/>
                  </a:lnTo>
                  <a:lnTo>
                    <a:pt x="1306616" y="96925"/>
                  </a:lnTo>
                  <a:lnTo>
                    <a:pt x="1338678" y="128986"/>
                  </a:lnTo>
                  <a:lnTo>
                    <a:pt x="1366795" y="164633"/>
                  </a:lnTo>
                  <a:lnTo>
                    <a:pt x="1390608" y="203505"/>
                  </a:lnTo>
                  <a:lnTo>
                    <a:pt x="1409755" y="245242"/>
                  </a:lnTo>
                  <a:lnTo>
                    <a:pt x="1423877" y="289485"/>
                  </a:lnTo>
                  <a:lnTo>
                    <a:pt x="1432615" y="335874"/>
                  </a:lnTo>
                  <a:lnTo>
                    <a:pt x="1435607" y="384048"/>
                  </a:lnTo>
                  <a:lnTo>
                    <a:pt x="1432615" y="432221"/>
                  </a:lnTo>
                  <a:lnTo>
                    <a:pt x="1423877" y="478610"/>
                  </a:lnTo>
                  <a:lnTo>
                    <a:pt x="1409755" y="522853"/>
                  </a:lnTo>
                  <a:lnTo>
                    <a:pt x="1390608" y="564590"/>
                  </a:lnTo>
                  <a:lnTo>
                    <a:pt x="1366795" y="603462"/>
                  </a:lnTo>
                  <a:lnTo>
                    <a:pt x="1338678" y="639109"/>
                  </a:lnTo>
                  <a:lnTo>
                    <a:pt x="1306616" y="671170"/>
                  </a:lnTo>
                  <a:lnTo>
                    <a:pt x="1270968" y="699287"/>
                  </a:lnTo>
                  <a:lnTo>
                    <a:pt x="1232096" y="723098"/>
                  </a:lnTo>
                  <a:lnTo>
                    <a:pt x="1190359" y="742245"/>
                  </a:lnTo>
                  <a:lnTo>
                    <a:pt x="1146118" y="756366"/>
                  </a:lnTo>
                  <a:lnTo>
                    <a:pt x="1099731" y="765103"/>
                  </a:lnTo>
                  <a:lnTo>
                    <a:pt x="1051559" y="768096"/>
                  </a:lnTo>
                  <a:lnTo>
                    <a:pt x="384047" y="768096"/>
                  </a:lnTo>
                  <a:lnTo>
                    <a:pt x="335876" y="765103"/>
                  </a:lnTo>
                  <a:lnTo>
                    <a:pt x="289489" y="756366"/>
                  </a:lnTo>
                  <a:lnTo>
                    <a:pt x="245248" y="742245"/>
                  </a:lnTo>
                  <a:lnTo>
                    <a:pt x="203511" y="723098"/>
                  </a:lnTo>
                  <a:lnTo>
                    <a:pt x="164639" y="699287"/>
                  </a:lnTo>
                  <a:lnTo>
                    <a:pt x="128991" y="671170"/>
                  </a:lnTo>
                  <a:lnTo>
                    <a:pt x="96929" y="639109"/>
                  </a:lnTo>
                  <a:lnTo>
                    <a:pt x="68812" y="603462"/>
                  </a:lnTo>
                  <a:lnTo>
                    <a:pt x="44999" y="564590"/>
                  </a:lnTo>
                  <a:lnTo>
                    <a:pt x="25852" y="522853"/>
                  </a:lnTo>
                  <a:lnTo>
                    <a:pt x="11730" y="478610"/>
                  </a:lnTo>
                  <a:lnTo>
                    <a:pt x="2992" y="432221"/>
                  </a:lnTo>
                  <a:lnTo>
                    <a:pt x="0" y="384048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845554" y="5976620"/>
            <a:ext cx="9620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Supply</a:t>
            </a:r>
            <a:r>
              <a:rPr sz="1400" b="1" spc="-8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chain  manager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454893" y="2275225"/>
            <a:ext cx="1871980" cy="715010"/>
            <a:chOff x="3454893" y="2275225"/>
            <a:chExt cx="1871980" cy="715010"/>
          </a:xfrm>
        </p:grpSpPr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54893" y="2275225"/>
              <a:ext cx="1871501" cy="71495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493008" y="2290572"/>
              <a:ext cx="1800225" cy="643255"/>
            </a:xfrm>
            <a:custGeom>
              <a:avLst/>
              <a:gdLst/>
              <a:ahLst/>
              <a:cxnLst/>
              <a:rect l="l" t="t" r="r" b="b"/>
              <a:pathLst>
                <a:path w="1800225" h="643255">
                  <a:moveTo>
                    <a:pt x="1478279" y="0"/>
                  </a:moveTo>
                  <a:lnTo>
                    <a:pt x="321563" y="0"/>
                  </a:lnTo>
                  <a:lnTo>
                    <a:pt x="274056" y="3487"/>
                  </a:lnTo>
                  <a:lnTo>
                    <a:pt x="228709" y="13618"/>
                  </a:lnTo>
                  <a:lnTo>
                    <a:pt x="186021" y="29894"/>
                  </a:lnTo>
                  <a:lnTo>
                    <a:pt x="146490" y="51818"/>
                  </a:lnTo>
                  <a:lnTo>
                    <a:pt x="110614" y="78890"/>
                  </a:lnTo>
                  <a:lnTo>
                    <a:pt x="78890" y="110614"/>
                  </a:lnTo>
                  <a:lnTo>
                    <a:pt x="51818" y="146490"/>
                  </a:lnTo>
                  <a:lnTo>
                    <a:pt x="29894" y="186021"/>
                  </a:lnTo>
                  <a:lnTo>
                    <a:pt x="13618" y="228709"/>
                  </a:lnTo>
                  <a:lnTo>
                    <a:pt x="3487" y="274056"/>
                  </a:lnTo>
                  <a:lnTo>
                    <a:pt x="0" y="321563"/>
                  </a:lnTo>
                  <a:lnTo>
                    <a:pt x="3487" y="369071"/>
                  </a:lnTo>
                  <a:lnTo>
                    <a:pt x="13618" y="414418"/>
                  </a:lnTo>
                  <a:lnTo>
                    <a:pt x="29894" y="457106"/>
                  </a:lnTo>
                  <a:lnTo>
                    <a:pt x="51818" y="496637"/>
                  </a:lnTo>
                  <a:lnTo>
                    <a:pt x="78890" y="532513"/>
                  </a:lnTo>
                  <a:lnTo>
                    <a:pt x="110614" y="564237"/>
                  </a:lnTo>
                  <a:lnTo>
                    <a:pt x="146490" y="591309"/>
                  </a:lnTo>
                  <a:lnTo>
                    <a:pt x="186021" y="613233"/>
                  </a:lnTo>
                  <a:lnTo>
                    <a:pt x="228709" y="629509"/>
                  </a:lnTo>
                  <a:lnTo>
                    <a:pt x="274056" y="639640"/>
                  </a:lnTo>
                  <a:lnTo>
                    <a:pt x="321563" y="643127"/>
                  </a:lnTo>
                  <a:lnTo>
                    <a:pt x="1478279" y="643127"/>
                  </a:lnTo>
                  <a:lnTo>
                    <a:pt x="1525787" y="639640"/>
                  </a:lnTo>
                  <a:lnTo>
                    <a:pt x="1571134" y="629509"/>
                  </a:lnTo>
                  <a:lnTo>
                    <a:pt x="1613822" y="613233"/>
                  </a:lnTo>
                  <a:lnTo>
                    <a:pt x="1653353" y="591309"/>
                  </a:lnTo>
                  <a:lnTo>
                    <a:pt x="1689229" y="564237"/>
                  </a:lnTo>
                  <a:lnTo>
                    <a:pt x="1720953" y="532513"/>
                  </a:lnTo>
                  <a:lnTo>
                    <a:pt x="1748025" y="496637"/>
                  </a:lnTo>
                  <a:lnTo>
                    <a:pt x="1769949" y="457106"/>
                  </a:lnTo>
                  <a:lnTo>
                    <a:pt x="1786225" y="414418"/>
                  </a:lnTo>
                  <a:lnTo>
                    <a:pt x="1796356" y="369071"/>
                  </a:lnTo>
                  <a:lnTo>
                    <a:pt x="1799843" y="321563"/>
                  </a:lnTo>
                  <a:lnTo>
                    <a:pt x="1796356" y="274056"/>
                  </a:lnTo>
                  <a:lnTo>
                    <a:pt x="1786225" y="228709"/>
                  </a:lnTo>
                  <a:lnTo>
                    <a:pt x="1769949" y="186021"/>
                  </a:lnTo>
                  <a:lnTo>
                    <a:pt x="1748025" y="146490"/>
                  </a:lnTo>
                  <a:lnTo>
                    <a:pt x="1720953" y="110614"/>
                  </a:lnTo>
                  <a:lnTo>
                    <a:pt x="1689229" y="78890"/>
                  </a:lnTo>
                  <a:lnTo>
                    <a:pt x="1653353" y="51818"/>
                  </a:lnTo>
                  <a:lnTo>
                    <a:pt x="1613822" y="29894"/>
                  </a:lnTo>
                  <a:lnTo>
                    <a:pt x="1571134" y="13618"/>
                  </a:lnTo>
                  <a:lnTo>
                    <a:pt x="1525787" y="3487"/>
                  </a:lnTo>
                  <a:lnTo>
                    <a:pt x="1478279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93008" y="2290572"/>
              <a:ext cx="1800225" cy="643255"/>
            </a:xfrm>
            <a:custGeom>
              <a:avLst/>
              <a:gdLst/>
              <a:ahLst/>
              <a:cxnLst/>
              <a:rect l="l" t="t" r="r" b="b"/>
              <a:pathLst>
                <a:path w="1800225" h="643255">
                  <a:moveTo>
                    <a:pt x="0" y="321563"/>
                  </a:moveTo>
                  <a:lnTo>
                    <a:pt x="3487" y="274056"/>
                  </a:lnTo>
                  <a:lnTo>
                    <a:pt x="13618" y="228709"/>
                  </a:lnTo>
                  <a:lnTo>
                    <a:pt x="29894" y="186021"/>
                  </a:lnTo>
                  <a:lnTo>
                    <a:pt x="51818" y="146490"/>
                  </a:lnTo>
                  <a:lnTo>
                    <a:pt x="78890" y="110614"/>
                  </a:lnTo>
                  <a:lnTo>
                    <a:pt x="110614" y="78890"/>
                  </a:lnTo>
                  <a:lnTo>
                    <a:pt x="146490" y="51818"/>
                  </a:lnTo>
                  <a:lnTo>
                    <a:pt x="186021" y="29894"/>
                  </a:lnTo>
                  <a:lnTo>
                    <a:pt x="228709" y="13618"/>
                  </a:lnTo>
                  <a:lnTo>
                    <a:pt x="274056" y="3487"/>
                  </a:lnTo>
                  <a:lnTo>
                    <a:pt x="321563" y="0"/>
                  </a:lnTo>
                  <a:lnTo>
                    <a:pt x="1478279" y="0"/>
                  </a:lnTo>
                  <a:lnTo>
                    <a:pt x="1525787" y="3487"/>
                  </a:lnTo>
                  <a:lnTo>
                    <a:pt x="1571134" y="13618"/>
                  </a:lnTo>
                  <a:lnTo>
                    <a:pt x="1613822" y="29894"/>
                  </a:lnTo>
                  <a:lnTo>
                    <a:pt x="1653353" y="51818"/>
                  </a:lnTo>
                  <a:lnTo>
                    <a:pt x="1689229" y="78890"/>
                  </a:lnTo>
                  <a:lnTo>
                    <a:pt x="1720953" y="110614"/>
                  </a:lnTo>
                  <a:lnTo>
                    <a:pt x="1748025" y="146490"/>
                  </a:lnTo>
                  <a:lnTo>
                    <a:pt x="1769949" y="186021"/>
                  </a:lnTo>
                  <a:lnTo>
                    <a:pt x="1786225" y="228709"/>
                  </a:lnTo>
                  <a:lnTo>
                    <a:pt x="1796356" y="274056"/>
                  </a:lnTo>
                  <a:lnTo>
                    <a:pt x="1799843" y="321563"/>
                  </a:lnTo>
                  <a:lnTo>
                    <a:pt x="1796356" y="369071"/>
                  </a:lnTo>
                  <a:lnTo>
                    <a:pt x="1786225" y="414418"/>
                  </a:lnTo>
                  <a:lnTo>
                    <a:pt x="1769949" y="457106"/>
                  </a:lnTo>
                  <a:lnTo>
                    <a:pt x="1748025" y="496637"/>
                  </a:lnTo>
                  <a:lnTo>
                    <a:pt x="1720953" y="532513"/>
                  </a:lnTo>
                  <a:lnTo>
                    <a:pt x="1689229" y="564237"/>
                  </a:lnTo>
                  <a:lnTo>
                    <a:pt x="1653353" y="591309"/>
                  </a:lnTo>
                  <a:lnTo>
                    <a:pt x="1613822" y="613233"/>
                  </a:lnTo>
                  <a:lnTo>
                    <a:pt x="1571134" y="629509"/>
                  </a:lnTo>
                  <a:lnTo>
                    <a:pt x="1525787" y="639640"/>
                  </a:lnTo>
                  <a:lnTo>
                    <a:pt x="1478279" y="643127"/>
                  </a:lnTo>
                  <a:lnTo>
                    <a:pt x="321563" y="643127"/>
                  </a:lnTo>
                  <a:lnTo>
                    <a:pt x="274056" y="639640"/>
                  </a:lnTo>
                  <a:lnTo>
                    <a:pt x="228709" y="629509"/>
                  </a:lnTo>
                  <a:lnTo>
                    <a:pt x="186021" y="613233"/>
                  </a:lnTo>
                  <a:lnTo>
                    <a:pt x="146490" y="591309"/>
                  </a:lnTo>
                  <a:lnTo>
                    <a:pt x="110614" y="564237"/>
                  </a:lnTo>
                  <a:lnTo>
                    <a:pt x="78890" y="532513"/>
                  </a:lnTo>
                  <a:lnTo>
                    <a:pt x="51818" y="496637"/>
                  </a:lnTo>
                  <a:lnTo>
                    <a:pt x="29894" y="457106"/>
                  </a:lnTo>
                  <a:lnTo>
                    <a:pt x="13618" y="414418"/>
                  </a:lnTo>
                  <a:lnTo>
                    <a:pt x="3487" y="369071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829303" y="2481199"/>
            <a:ext cx="11296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Réceptionniste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540" y="4719828"/>
            <a:ext cx="2467843" cy="829914"/>
            <a:chOff x="190460" y="4719828"/>
            <a:chExt cx="1748155" cy="881380"/>
          </a:xfrm>
        </p:grpSpPr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0460" y="4760921"/>
              <a:ext cx="1748106" cy="7453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1583" y="4719828"/>
              <a:ext cx="1202436" cy="8808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28600" y="4776216"/>
              <a:ext cx="1676400" cy="673735"/>
            </a:xfrm>
            <a:custGeom>
              <a:avLst/>
              <a:gdLst/>
              <a:ahLst/>
              <a:cxnLst/>
              <a:rect l="l" t="t" r="r" b="b"/>
              <a:pathLst>
                <a:path w="1676400" h="673735">
                  <a:moveTo>
                    <a:pt x="1339596" y="0"/>
                  </a:moveTo>
                  <a:lnTo>
                    <a:pt x="336804" y="0"/>
                  </a:lnTo>
                  <a:lnTo>
                    <a:pt x="291100" y="3073"/>
                  </a:lnTo>
                  <a:lnTo>
                    <a:pt x="247266" y="12027"/>
                  </a:lnTo>
                  <a:lnTo>
                    <a:pt x="205702" y="26461"/>
                  </a:lnTo>
                  <a:lnTo>
                    <a:pt x="166810" y="45973"/>
                  </a:lnTo>
                  <a:lnTo>
                    <a:pt x="130990" y="70164"/>
                  </a:lnTo>
                  <a:lnTo>
                    <a:pt x="98645" y="98631"/>
                  </a:lnTo>
                  <a:lnTo>
                    <a:pt x="70175" y="130974"/>
                  </a:lnTo>
                  <a:lnTo>
                    <a:pt x="45982" y="166793"/>
                  </a:lnTo>
                  <a:lnTo>
                    <a:pt x="26466" y="205686"/>
                  </a:lnTo>
                  <a:lnTo>
                    <a:pt x="12030" y="247253"/>
                  </a:lnTo>
                  <a:lnTo>
                    <a:pt x="3074" y="291092"/>
                  </a:lnTo>
                  <a:lnTo>
                    <a:pt x="0" y="336803"/>
                  </a:lnTo>
                  <a:lnTo>
                    <a:pt x="3074" y="382515"/>
                  </a:lnTo>
                  <a:lnTo>
                    <a:pt x="12030" y="426354"/>
                  </a:lnTo>
                  <a:lnTo>
                    <a:pt x="26466" y="467921"/>
                  </a:lnTo>
                  <a:lnTo>
                    <a:pt x="45982" y="506814"/>
                  </a:lnTo>
                  <a:lnTo>
                    <a:pt x="70175" y="542633"/>
                  </a:lnTo>
                  <a:lnTo>
                    <a:pt x="98645" y="574976"/>
                  </a:lnTo>
                  <a:lnTo>
                    <a:pt x="130990" y="603443"/>
                  </a:lnTo>
                  <a:lnTo>
                    <a:pt x="166810" y="627633"/>
                  </a:lnTo>
                  <a:lnTo>
                    <a:pt x="205702" y="647146"/>
                  </a:lnTo>
                  <a:lnTo>
                    <a:pt x="247266" y="661580"/>
                  </a:lnTo>
                  <a:lnTo>
                    <a:pt x="291100" y="670534"/>
                  </a:lnTo>
                  <a:lnTo>
                    <a:pt x="336804" y="673607"/>
                  </a:lnTo>
                  <a:lnTo>
                    <a:pt x="1339596" y="673607"/>
                  </a:lnTo>
                  <a:lnTo>
                    <a:pt x="1385307" y="670534"/>
                  </a:lnTo>
                  <a:lnTo>
                    <a:pt x="1429146" y="661580"/>
                  </a:lnTo>
                  <a:lnTo>
                    <a:pt x="1470713" y="647146"/>
                  </a:lnTo>
                  <a:lnTo>
                    <a:pt x="1509606" y="627633"/>
                  </a:lnTo>
                  <a:lnTo>
                    <a:pt x="1545425" y="603443"/>
                  </a:lnTo>
                  <a:lnTo>
                    <a:pt x="1577768" y="574976"/>
                  </a:lnTo>
                  <a:lnTo>
                    <a:pt x="1606235" y="542633"/>
                  </a:lnTo>
                  <a:lnTo>
                    <a:pt x="1630426" y="506814"/>
                  </a:lnTo>
                  <a:lnTo>
                    <a:pt x="1649938" y="467921"/>
                  </a:lnTo>
                  <a:lnTo>
                    <a:pt x="1664372" y="426354"/>
                  </a:lnTo>
                  <a:lnTo>
                    <a:pt x="1673326" y="382515"/>
                  </a:lnTo>
                  <a:lnTo>
                    <a:pt x="1676400" y="336803"/>
                  </a:lnTo>
                  <a:lnTo>
                    <a:pt x="1673326" y="291092"/>
                  </a:lnTo>
                  <a:lnTo>
                    <a:pt x="1664372" y="247253"/>
                  </a:lnTo>
                  <a:lnTo>
                    <a:pt x="1649938" y="205686"/>
                  </a:lnTo>
                  <a:lnTo>
                    <a:pt x="1630426" y="166793"/>
                  </a:lnTo>
                  <a:lnTo>
                    <a:pt x="1606235" y="130974"/>
                  </a:lnTo>
                  <a:lnTo>
                    <a:pt x="1577768" y="98631"/>
                  </a:lnTo>
                  <a:lnTo>
                    <a:pt x="1545425" y="70164"/>
                  </a:lnTo>
                  <a:lnTo>
                    <a:pt x="1509606" y="45973"/>
                  </a:lnTo>
                  <a:lnTo>
                    <a:pt x="1470713" y="26461"/>
                  </a:lnTo>
                  <a:lnTo>
                    <a:pt x="1429146" y="12027"/>
                  </a:lnTo>
                  <a:lnTo>
                    <a:pt x="1385307" y="3073"/>
                  </a:lnTo>
                  <a:lnTo>
                    <a:pt x="1339596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8600" y="4776216"/>
              <a:ext cx="1676400" cy="673735"/>
            </a:xfrm>
            <a:custGeom>
              <a:avLst/>
              <a:gdLst/>
              <a:ahLst/>
              <a:cxnLst/>
              <a:rect l="l" t="t" r="r" b="b"/>
              <a:pathLst>
                <a:path w="1676400" h="673735">
                  <a:moveTo>
                    <a:pt x="0" y="336803"/>
                  </a:moveTo>
                  <a:lnTo>
                    <a:pt x="3074" y="291092"/>
                  </a:lnTo>
                  <a:lnTo>
                    <a:pt x="12030" y="247253"/>
                  </a:lnTo>
                  <a:lnTo>
                    <a:pt x="26466" y="205686"/>
                  </a:lnTo>
                  <a:lnTo>
                    <a:pt x="45982" y="166793"/>
                  </a:lnTo>
                  <a:lnTo>
                    <a:pt x="70175" y="130974"/>
                  </a:lnTo>
                  <a:lnTo>
                    <a:pt x="98645" y="98631"/>
                  </a:lnTo>
                  <a:lnTo>
                    <a:pt x="130990" y="70164"/>
                  </a:lnTo>
                  <a:lnTo>
                    <a:pt x="166810" y="45973"/>
                  </a:lnTo>
                  <a:lnTo>
                    <a:pt x="205702" y="26461"/>
                  </a:lnTo>
                  <a:lnTo>
                    <a:pt x="247266" y="12027"/>
                  </a:lnTo>
                  <a:lnTo>
                    <a:pt x="291100" y="3073"/>
                  </a:lnTo>
                  <a:lnTo>
                    <a:pt x="336804" y="0"/>
                  </a:lnTo>
                  <a:lnTo>
                    <a:pt x="1339596" y="0"/>
                  </a:lnTo>
                  <a:lnTo>
                    <a:pt x="1385307" y="3073"/>
                  </a:lnTo>
                  <a:lnTo>
                    <a:pt x="1429146" y="12027"/>
                  </a:lnTo>
                  <a:lnTo>
                    <a:pt x="1470713" y="26461"/>
                  </a:lnTo>
                  <a:lnTo>
                    <a:pt x="1509606" y="45973"/>
                  </a:lnTo>
                  <a:lnTo>
                    <a:pt x="1545425" y="70164"/>
                  </a:lnTo>
                  <a:lnTo>
                    <a:pt x="1577768" y="98631"/>
                  </a:lnTo>
                  <a:lnTo>
                    <a:pt x="1606235" y="130974"/>
                  </a:lnTo>
                  <a:lnTo>
                    <a:pt x="1630426" y="166793"/>
                  </a:lnTo>
                  <a:lnTo>
                    <a:pt x="1649938" y="205686"/>
                  </a:lnTo>
                  <a:lnTo>
                    <a:pt x="1664372" y="247253"/>
                  </a:lnTo>
                  <a:lnTo>
                    <a:pt x="1673326" y="291092"/>
                  </a:lnTo>
                  <a:lnTo>
                    <a:pt x="1676400" y="336803"/>
                  </a:lnTo>
                  <a:lnTo>
                    <a:pt x="1673326" y="382515"/>
                  </a:lnTo>
                  <a:lnTo>
                    <a:pt x="1664372" y="426354"/>
                  </a:lnTo>
                  <a:lnTo>
                    <a:pt x="1649938" y="467921"/>
                  </a:lnTo>
                  <a:lnTo>
                    <a:pt x="1630426" y="506814"/>
                  </a:lnTo>
                  <a:lnTo>
                    <a:pt x="1606235" y="542633"/>
                  </a:lnTo>
                  <a:lnTo>
                    <a:pt x="1577768" y="574976"/>
                  </a:lnTo>
                  <a:lnTo>
                    <a:pt x="1545425" y="603443"/>
                  </a:lnTo>
                  <a:lnTo>
                    <a:pt x="1509606" y="627633"/>
                  </a:lnTo>
                  <a:lnTo>
                    <a:pt x="1470713" y="647146"/>
                  </a:lnTo>
                  <a:lnTo>
                    <a:pt x="1429146" y="661580"/>
                  </a:lnTo>
                  <a:lnTo>
                    <a:pt x="1385307" y="670534"/>
                  </a:lnTo>
                  <a:lnTo>
                    <a:pt x="1339596" y="673607"/>
                  </a:lnTo>
                  <a:lnTo>
                    <a:pt x="336804" y="673607"/>
                  </a:lnTo>
                  <a:lnTo>
                    <a:pt x="291100" y="670534"/>
                  </a:lnTo>
                  <a:lnTo>
                    <a:pt x="247266" y="661580"/>
                  </a:lnTo>
                  <a:lnTo>
                    <a:pt x="205702" y="647146"/>
                  </a:lnTo>
                  <a:lnTo>
                    <a:pt x="166810" y="627633"/>
                  </a:lnTo>
                  <a:lnTo>
                    <a:pt x="130990" y="603443"/>
                  </a:lnTo>
                  <a:lnTo>
                    <a:pt x="98645" y="574976"/>
                  </a:lnTo>
                  <a:lnTo>
                    <a:pt x="70175" y="542633"/>
                  </a:lnTo>
                  <a:lnTo>
                    <a:pt x="45982" y="506814"/>
                  </a:lnTo>
                  <a:lnTo>
                    <a:pt x="26466" y="467921"/>
                  </a:lnTo>
                  <a:lnTo>
                    <a:pt x="12030" y="426354"/>
                  </a:lnTo>
                  <a:lnTo>
                    <a:pt x="3074" y="382515"/>
                  </a:lnTo>
                  <a:lnTo>
                    <a:pt x="0" y="336803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06447" y="4965133"/>
            <a:ext cx="23412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Chargé</a:t>
            </a:r>
            <a:r>
              <a:rPr lang="fr-FR" sz="1400" b="1" spc="-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3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 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relations 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publiques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840509" y="5442151"/>
            <a:ext cx="1841463" cy="730015"/>
            <a:chOff x="2049742" y="5469615"/>
            <a:chExt cx="1475740" cy="694055"/>
          </a:xfrm>
        </p:grpSpPr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49742" y="5469615"/>
              <a:ext cx="1475306" cy="6660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73224" y="5495544"/>
              <a:ext cx="1263408" cy="66753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087880" y="5484876"/>
              <a:ext cx="1403985" cy="594360"/>
            </a:xfrm>
            <a:custGeom>
              <a:avLst/>
              <a:gdLst/>
              <a:ahLst/>
              <a:cxnLst/>
              <a:rect l="l" t="t" r="r" b="b"/>
              <a:pathLst>
                <a:path w="1403985" h="594360">
                  <a:moveTo>
                    <a:pt x="1177544" y="0"/>
                  </a:moveTo>
                  <a:lnTo>
                    <a:pt x="226059" y="0"/>
                  </a:lnTo>
                  <a:lnTo>
                    <a:pt x="180503" y="4593"/>
                  </a:lnTo>
                  <a:lnTo>
                    <a:pt x="138070" y="17765"/>
                  </a:lnTo>
                  <a:lnTo>
                    <a:pt x="99671" y="38609"/>
                  </a:lnTo>
                  <a:lnTo>
                    <a:pt x="66214" y="66213"/>
                  </a:lnTo>
                  <a:lnTo>
                    <a:pt x="38609" y="99668"/>
                  </a:lnTo>
                  <a:lnTo>
                    <a:pt x="17766" y="138065"/>
                  </a:lnTo>
                  <a:lnTo>
                    <a:pt x="4593" y="180494"/>
                  </a:lnTo>
                  <a:lnTo>
                    <a:pt x="0" y="226047"/>
                  </a:lnTo>
                  <a:lnTo>
                    <a:pt x="0" y="368300"/>
                  </a:lnTo>
                  <a:lnTo>
                    <a:pt x="4593" y="413860"/>
                  </a:lnTo>
                  <a:lnTo>
                    <a:pt x="17766" y="456294"/>
                  </a:lnTo>
                  <a:lnTo>
                    <a:pt x="38609" y="494694"/>
                  </a:lnTo>
                  <a:lnTo>
                    <a:pt x="66214" y="528150"/>
                  </a:lnTo>
                  <a:lnTo>
                    <a:pt x="99671" y="555753"/>
                  </a:lnTo>
                  <a:lnTo>
                    <a:pt x="138070" y="576595"/>
                  </a:lnTo>
                  <a:lnTo>
                    <a:pt x="180503" y="589767"/>
                  </a:lnTo>
                  <a:lnTo>
                    <a:pt x="226059" y="594360"/>
                  </a:lnTo>
                  <a:lnTo>
                    <a:pt x="1177544" y="594360"/>
                  </a:lnTo>
                  <a:lnTo>
                    <a:pt x="1223100" y="589767"/>
                  </a:lnTo>
                  <a:lnTo>
                    <a:pt x="1265533" y="576595"/>
                  </a:lnTo>
                  <a:lnTo>
                    <a:pt x="1303932" y="555753"/>
                  </a:lnTo>
                  <a:lnTo>
                    <a:pt x="1337389" y="528150"/>
                  </a:lnTo>
                  <a:lnTo>
                    <a:pt x="1364994" y="494694"/>
                  </a:lnTo>
                  <a:lnTo>
                    <a:pt x="1385837" y="456294"/>
                  </a:lnTo>
                  <a:lnTo>
                    <a:pt x="1399010" y="413860"/>
                  </a:lnTo>
                  <a:lnTo>
                    <a:pt x="1403604" y="368300"/>
                  </a:lnTo>
                  <a:lnTo>
                    <a:pt x="1403604" y="226047"/>
                  </a:lnTo>
                  <a:lnTo>
                    <a:pt x="1399010" y="180494"/>
                  </a:lnTo>
                  <a:lnTo>
                    <a:pt x="1385837" y="138065"/>
                  </a:lnTo>
                  <a:lnTo>
                    <a:pt x="1364994" y="99668"/>
                  </a:lnTo>
                  <a:lnTo>
                    <a:pt x="1337389" y="66213"/>
                  </a:lnTo>
                  <a:lnTo>
                    <a:pt x="1303932" y="38609"/>
                  </a:lnTo>
                  <a:lnTo>
                    <a:pt x="1265533" y="17765"/>
                  </a:lnTo>
                  <a:lnTo>
                    <a:pt x="1223100" y="4593"/>
                  </a:lnTo>
                  <a:lnTo>
                    <a:pt x="1177544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087880" y="5484876"/>
              <a:ext cx="1403985" cy="594360"/>
            </a:xfrm>
            <a:custGeom>
              <a:avLst/>
              <a:gdLst/>
              <a:ahLst/>
              <a:cxnLst/>
              <a:rect l="l" t="t" r="r" b="b"/>
              <a:pathLst>
                <a:path w="1403985" h="594360">
                  <a:moveTo>
                    <a:pt x="0" y="226047"/>
                  </a:moveTo>
                  <a:lnTo>
                    <a:pt x="4593" y="180494"/>
                  </a:lnTo>
                  <a:lnTo>
                    <a:pt x="17766" y="138065"/>
                  </a:lnTo>
                  <a:lnTo>
                    <a:pt x="38609" y="99668"/>
                  </a:lnTo>
                  <a:lnTo>
                    <a:pt x="66214" y="66213"/>
                  </a:lnTo>
                  <a:lnTo>
                    <a:pt x="99671" y="38609"/>
                  </a:lnTo>
                  <a:lnTo>
                    <a:pt x="138070" y="17765"/>
                  </a:lnTo>
                  <a:lnTo>
                    <a:pt x="180503" y="4593"/>
                  </a:lnTo>
                  <a:lnTo>
                    <a:pt x="226059" y="0"/>
                  </a:lnTo>
                  <a:lnTo>
                    <a:pt x="1177544" y="0"/>
                  </a:lnTo>
                  <a:lnTo>
                    <a:pt x="1223100" y="4593"/>
                  </a:lnTo>
                  <a:lnTo>
                    <a:pt x="1265533" y="17765"/>
                  </a:lnTo>
                  <a:lnTo>
                    <a:pt x="1303932" y="38609"/>
                  </a:lnTo>
                  <a:lnTo>
                    <a:pt x="1337389" y="66213"/>
                  </a:lnTo>
                  <a:lnTo>
                    <a:pt x="1364994" y="99668"/>
                  </a:lnTo>
                  <a:lnTo>
                    <a:pt x="1385837" y="138065"/>
                  </a:lnTo>
                  <a:lnTo>
                    <a:pt x="1399010" y="180494"/>
                  </a:lnTo>
                  <a:lnTo>
                    <a:pt x="1403604" y="226047"/>
                  </a:lnTo>
                  <a:lnTo>
                    <a:pt x="1403604" y="368300"/>
                  </a:lnTo>
                  <a:lnTo>
                    <a:pt x="1399010" y="413860"/>
                  </a:lnTo>
                  <a:lnTo>
                    <a:pt x="1385837" y="456294"/>
                  </a:lnTo>
                  <a:lnTo>
                    <a:pt x="1364994" y="494694"/>
                  </a:lnTo>
                  <a:lnTo>
                    <a:pt x="1337389" y="528150"/>
                  </a:lnTo>
                  <a:lnTo>
                    <a:pt x="1303932" y="555753"/>
                  </a:lnTo>
                  <a:lnTo>
                    <a:pt x="1265533" y="576595"/>
                  </a:lnTo>
                  <a:lnTo>
                    <a:pt x="1223100" y="589767"/>
                  </a:lnTo>
                  <a:lnTo>
                    <a:pt x="1177544" y="594360"/>
                  </a:lnTo>
                  <a:lnTo>
                    <a:pt x="226059" y="594360"/>
                  </a:lnTo>
                  <a:lnTo>
                    <a:pt x="180503" y="589767"/>
                  </a:lnTo>
                  <a:lnTo>
                    <a:pt x="138070" y="576595"/>
                  </a:lnTo>
                  <a:lnTo>
                    <a:pt x="99671" y="555753"/>
                  </a:lnTo>
                  <a:lnTo>
                    <a:pt x="66214" y="528150"/>
                  </a:lnTo>
                  <a:lnTo>
                    <a:pt x="38609" y="494694"/>
                  </a:lnTo>
                  <a:lnTo>
                    <a:pt x="17766" y="456294"/>
                  </a:lnTo>
                  <a:lnTo>
                    <a:pt x="4593" y="413860"/>
                  </a:lnTo>
                  <a:lnTo>
                    <a:pt x="0" y="368300"/>
                  </a:lnTo>
                  <a:lnTo>
                    <a:pt x="0" y="226047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2029196" y="5609045"/>
            <a:ext cx="13867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Attaché</a:t>
            </a:r>
            <a:r>
              <a:rPr lang="fr-FR" sz="1400" b="1" spc="-1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0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lang="fr-FR" sz="1400" b="1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1D2C86"/>
                </a:solidFill>
                <a:latin typeface="Calibri"/>
                <a:cs typeface="Calibri"/>
              </a:rPr>
              <a:t>presse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562334" y="1993388"/>
            <a:ext cx="1764841" cy="901065"/>
            <a:chOff x="6562335" y="1993388"/>
            <a:chExt cx="1507490" cy="901065"/>
          </a:xfrm>
        </p:grpSpPr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62335" y="1993388"/>
              <a:ext cx="1507254" cy="86717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2636" y="2013191"/>
              <a:ext cx="1405127" cy="88088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600444" y="2008631"/>
              <a:ext cx="1435735" cy="795655"/>
            </a:xfrm>
            <a:custGeom>
              <a:avLst/>
              <a:gdLst/>
              <a:ahLst/>
              <a:cxnLst/>
              <a:rect l="l" t="t" r="r" b="b"/>
              <a:pathLst>
                <a:path w="1435734" h="795655">
                  <a:moveTo>
                    <a:pt x="1214120" y="0"/>
                  </a:moveTo>
                  <a:lnTo>
                    <a:pt x="221487" y="0"/>
                  </a:lnTo>
                  <a:lnTo>
                    <a:pt x="176857" y="4500"/>
                  </a:lnTo>
                  <a:lnTo>
                    <a:pt x="135284" y="17408"/>
                  </a:lnTo>
                  <a:lnTo>
                    <a:pt x="97662" y="37832"/>
                  </a:lnTo>
                  <a:lnTo>
                    <a:pt x="64881" y="64881"/>
                  </a:lnTo>
                  <a:lnTo>
                    <a:pt x="37832" y="97662"/>
                  </a:lnTo>
                  <a:lnTo>
                    <a:pt x="17408" y="135284"/>
                  </a:lnTo>
                  <a:lnTo>
                    <a:pt x="4500" y="176857"/>
                  </a:lnTo>
                  <a:lnTo>
                    <a:pt x="0" y="221487"/>
                  </a:lnTo>
                  <a:lnTo>
                    <a:pt x="0" y="574039"/>
                  </a:lnTo>
                  <a:lnTo>
                    <a:pt x="4500" y="618670"/>
                  </a:lnTo>
                  <a:lnTo>
                    <a:pt x="17408" y="660243"/>
                  </a:lnTo>
                  <a:lnTo>
                    <a:pt x="37832" y="697865"/>
                  </a:lnTo>
                  <a:lnTo>
                    <a:pt x="64881" y="730646"/>
                  </a:lnTo>
                  <a:lnTo>
                    <a:pt x="97662" y="757695"/>
                  </a:lnTo>
                  <a:lnTo>
                    <a:pt x="135284" y="778119"/>
                  </a:lnTo>
                  <a:lnTo>
                    <a:pt x="176857" y="791027"/>
                  </a:lnTo>
                  <a:lnTo>
                    <a:pt x="221487" y="795527"/>
                  </a:lnTo>
                  <a:lnTo>
                    <a:pt x="1214120" y="795527"/>
                  </a:lnTo>
                  <a:lnTo>
                    <a:pt x="1258750" y="791027"/>
                  </a:lnTo>
                  <a:lnTo>
                    <a:pt x="1300323" y="778119"/>
                  </a:lnTo>
                  <a:lnTo>
                    <a:pt x="1337945" y="757695"/>
                  </a:lnTo>
                  <a:lnTo>
                    <a:pt x="1370726" y="730646"/>
                  </a:lnTo>
                  <a:lnTo>
                    <a:pt x="1397775" y="697865"/>
                  </a:lnTo>
                  <a:lnTo>
                    <a:pt x="1418199" y="660243"/>
                  </a:lnTo>
                  <a:lnTo>
                    <a:pt x="1431107" y="618670"/>
                  </a:lnTo>
                  <a:lnTo>
                    <a:pt x="1435607" y="574039"/>
                  </a:lnTo>
                  <a:lnTo>
                    <a:pt x="1435607" y="221487"/>
                  </a:lnTo>
                  <a:lnTo>
                    <a:pt x="1431107" y="176857"/>
                  </a:lnTo>
                  <a:lnTo>
                    <a:pt x="1418199" y="135284"/>
                  </a:lnTo>
                  <a:lnTo>
                    <a:pt x="1397775" y="97662"/>
                  </a:lnTo>
                  <a:lnTo>
                    <a:pt x="1370726" y="64881"/>
                  </a:lnTo>
                  <a:lnTo>
                    <a:pt x="1337945" y="37832"/>
                  </a:lnTo>
                  <a:lnTo>
                    <a:pt x="1300323" y="17408"/>
                  </a:lnTo>
                  <a:lnTo>
                    <a:pt x="1258750" y="4500"/>
                  </a:lnTo>
                  <a:lnTo>
                    <a:pt x="1214120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00444" y="2008631"/>
              <a:ext cx="1435735" cy="795655"/>
            </a:xfrm>
            <a:custGeom>
              <a:avLst/>
              <a:gdLst/>
              <a:ahLst/>
              <a:cxnLst/>
              <a:rect l="l" t="t" r="r" b="b"/>
              <a:pathLst>
                <a:path w="1435734" h="795655">
                  <a:moveTo>
                    <a:pt x="0" y="221487"/>
                  </a:moveTo>
                  <a:lnTo>
                    <a:pt x="4500" y="176857"/>
                  </a:lnTo>
                  <a:lnTo>
                    <a:pt x="17408" y="135284"/>
                  </a:lnTo>
                  <a:lnTo>
                    <a:pt x="37832" y="97662"/>
                  </a:lnTo>
                  <a:lnTo>
                    <a:pt x="64881" y="64881"/>
                  </a:lnTo>
                  <a:lnTo>
                    <a:pt x="97662" y="37832"/>
                  </a:lnTo>
                  <a:lnTo>
                    <a:pt x="135284" y="17408"/>
                  </a:lnTo>
                  <a:lnTo>
                    <a:pt x="176857" y="4500"/>
                  </a:lnTo>
                  <a:lnTo>
                    <a:pt x="221487" y="0"/>
                  </a:lnTo>
                  <a:lnTo>
                    <a:pt x="1214120" y="0"/>
                  </a:lnTo>
                  <a:lnTo>
                    <a:pt x="1258750" y="4500"/>
                  </a:lnTo>
                  <a:lnTo>
                    <a:pt x="1300323" y="17408"/>
                  </a:lnTo>
                  <a:lnTo>
                    <a:pt x="1337945" y="37832"/>
                  </a:lnTo>
                  <a:lnTo>
                    <a:pt x="1370726" y="64881"/>
                  </a:lnTo>
                  <a:lnTo>
                    <a:pt x="1397775" y="97662"/>
                  </a:lnTo>
                  <a:lnTo>
                    <a:pt x="1418199" y="135284"/>
                  </a:lnTo>
                  <a:lnTo>
                    <a:pt x="1431107" y="176857"/>
                  </a:lnTo>
                  <a:lnTo>
                    <a:pt x="1435607" y="221487"/>
                  </a:lnTo>
                  <a:lnTo>
                    <a:pt x="1435607" y="574039"/>
                  </a:lnTo>
                  <a:lnTo>
                    <a:pt x="1431107" y="618670"/>
                  </a:lnTo>
                  <a:lnTo>
                    <a:pt x="1418199" y="660243"/>
                  </a:lnTo>
                  <a:lnTo>
                    <a:pt x="1397775" y="697865"/>
                  </a:lnTo>
                  <a:lnTo>
                    <a:pt x="1370726" y="730646"/>
                  </a:lnTo>
                  <a:lnTo>
                    <a:pt x="1337945" y="757695"/>
                  </a:lnTo>
                  <a:lnTo>
                    <a:pt x="1300323" y="778119"/>
                  </a:lnTo>
                  <a:lnTo>
                    <a:pt x="1258750" y="791027"/>
                  </a:lnTo>
                  <a:lnTo>
                    <a:pt x="1214120" y="795527"/>
                  </a:lnTo>
                  <a:lnTo>
                    <a:pt x="221487" y="795527"/>
                  </a:lnTo>
                  <a:lnTo>
                    <a:pt x="176857" y="791027"/>
                  </a:lnTo>
                  <a:lnTo>
                    <a:pt x="135284" y="778119"/>
                  </a:lnTo>
                  <a:lnTo>
                    <a:pt x="97662" y="757695"/>
                  </a:lnTo>
                  <a:lnTo>
                    <a:pt x="64881" y="730646"/>
                  </a:lnTo>
                  <a:lnTo>
                    <a:pt x="37832" y="697865"/>
                  </a:lnTo>
                  <a:lnTo>
                    <a:pt x="17408" y="660243"/>
                  </a:lnTo>
                  <a:lnTo>
                    <a:pt x="4500" y="618670"/>
                  </a:lnTo>
                  <a:lnTo>
                    <a:pt x="0" y="574039"/>
                  </a:lnTo>
                  <a:lnTo>
                    <a:pt x="0" y="221487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714735" y="2164053"/>
            <a:ext cx="144729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 err="1">
                <a:solidFill>
                  <a:srgbClr val="1D2C86"/>
                </a:solidFill>
                <a:latin typeface="Calibri"/>
                <a:cs typeface="Calibri"/>
              </a:rPr>
              <a:t>Directeur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d’office</a:t>
            </a: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  tourisme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021080" y="1344142"/>
            <a:ext cx="6347460" cy="4547629"/>
            <a:chOff x="1021080" y="1344142"/>
            <a:chExt cx="6347460" cy="4547629"/>
          </a:xfrm>
        </p:grpSpPr>
        <p:pic>
          <p:nvPicPr>
            <p:cNvPr id="74" name="object 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21080" y="2378963"/>
              <a:ext cx="2183892" cy="118262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066800" y="2406395"/>
              <a:ext cx="2094230" cy="1090930"/>
            </a:xfrm>
            <a:custGeom>
              <a:avLst/>
              <a:gdLst/>
              <a:ahLst/>
              <a:cxnLst/>
              <a:rect l="l" t="t" r="r" b="b"/>
              <a:pathLst>
                <a:path w="2094230" h="1090929">
                  <a:moveTo>
                    <a:pt x="0" y="0"/>
                  </a:moveTo>
                  <a:lnTo>
                    <a:pt x="2093976" y="1090676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68780" y="3468623"/>
              <a:ext cx="1065276" cy="45262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712976" y="3497579"/>
              <a:ext cx="976630" cy="358775"/>
            </a:xfrm>
            <a:custGeom>
              <a:avLst/>
              <a:gdLst/>
              <a:ahLst/>
              <a:cxnLst/>
              <a:rect l="l" t="t" r="r" b="b"/>
              <a:pathLst>
                <a:path w="976630" h="358775">
                  <a:moveTo>
                    <a:pt x="0" y="0"/>
                  </a:moveTo>
                  <a:lnTo>
                    <a:pt x="976249" y="358775"/>
                  </a:lnTo>
                </a:path>
              </a:pathLst>
            </a:custGeom>
            <a:ln w="12191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41876" y="2927578"/>
              <a:ext cx="93102" cy="458749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390644" y="2950463"/>
              <a:ext cx="0" cy="371475"/>
            </a:xfrm>
            <a:custGeom>
              <a:avLst/>
              <a:gdLst/>
              <a:ahLst/>
              <a:cxnLst/>
              <a:rect l="l" t="t" r="r" b="b"/>
              <a:pathLst>
                <a:path h="371475">
                  <a:moveTo>
                    <a:pt x="0" y="0"/>
                  </a:moveTo>
                  <a:lnTo>
                    <a:pt x="0" y="371475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22391" y="1851659"/>
              <a:ext cx="556234" cy="162610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471159" y="1876043"/>
              <a:ext cx="463550" cy="1538605"/>
            </a:xfrm>
            <a:custGeom>
              <a:avLst/>
              <a:gdLst/>
              <a:ahLst/>
              <a:cxnLst/>
              <a:rect l="l" t="t" r="r" b="b"/>
              <a:pathLst>
                <a:path w="463550" h="1538604">
                  <a:moveTo>
                    <a:pt x="463550" y="0"/>
                  </a:moveTo>
                  <a:lnTo>
                    <a:pt x="0" y="1538351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82283" y="3387826"/>
              <a:ext cx="669061" cy="59590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131051" y="3415283"/>
              <a:ext cx="577850" cy="504825"/>
            </a:xfrm>
            <a:custGeom>
              <a:avLst/>
              <a:gdLst/>
              <a:ahLst/>
              <a:cxnLst/>
              <a:rect l="l" t="t" r="r" b="b"/>
              <a:pathLst>
                <a:path w="577850" h="504825">
                  <a:moveTo>
                    <a:pt x="577850" y="0"/>
                  </a:moveTo>
                  <a:lnTo>
                    <a:pt x="0" y="504824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1080" y="4037088"/>
              <a:ext cx="1836420" cy="803135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066800" y="4137378"/>
              <a:ext cx="1638120" cy="639854"/>
            </a:xfrm>
            <a:custGeom>
              <a:avLst/>
              <a:gdLst/>
              <a:ahLst/>
              <a:cxnLst/>
              <a:rect l="l" t="t" r="r" b="b"/>
              <a:pathLst>
                <a:path w="1746250" h="711200">
                  <a:moveTo>
                    <a:pt x="0" y="711200"/>
                  </a:moveTo>
                  <a:lnTo>
                    <a:pt x="1746250" y="0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75859" y="4405871"/>
              <a:ext cx="252958" cy="81535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024627" y="4430267"/>
              <a:ext cx="160655" cy="727075"/>
            </a:xfrm>
            <a:custGeom>
              <a:avLst/>
              <a:gdLst/>
              <a:ahLst/>
              <a:cxnLst/>
              <a:rect l="l" t="t" r="r" b="b"/>
              <a:pathLst>
                <a:path w="160654" h="727075">
                  <a:moveTo>
                    <a:pt x="0" y="0"/>
                  </a:moveTo>
                  <a:lnTo>
                    <a:pt x="160274" y="727074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90844" y="4040098"/>
              <a:ext cx="806208" cy="59590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036564" y="4067555"/>
              <a:ext cx="716280" cy="504825"/>
            </a:xfrm>
            <a:custGeom>
              <a:avLst/>
              <a:gdLst/>
              <a:ahLst/>
              <a:cxnLst/>
              <a:rect l="l" t="t" r="r" b="b"/>
              <a:pathLst>
                <a:path w="716279" h="504825">
                  <a:moveTo>
                    <a:pt x="0" y="0"/>
                  </a:moveTo>
                  <a:lnTo>
                    <a:pt x="715899" y="504825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73268" y="4311383"/>
              <a:ext cx="1795272" cy="158038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5622036" y="4340351"/>
              <a:ext cx="1704975" cy="1489075"/>
            </a:xfrm>
            <a:custGeom>
              <a:avLst/>
              <a:gdLst/>
              <a:ahLst/>
              <a:cxnLst/>
              <a:rect l="l" t="t" r="r" b="b"/>
              <a:pathLst>
                <a:path w="1704975" h="1489075">
                  <a:moveTo>
                    <a:pt x="1704974" y="148907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176015" y="4270247"/>
              <a:ext cx="309321" cy="1239011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752304" y="4430267"/>
              <a:ext cx="635920" cy="1019684"/>
            </a:xfrm>
            <a:custGeom>
              <a:avLst/>
              <a:gdLst/>
              <a:ahLst/>
              <a:cxnLst/>
              <a:rect l="l" t="t" r="r" b="b"/>
              <a:pathLst>
                <a:path w="215900" h="1151254">
                  <a:moveTo>
                    <a:pt x="0" y="1151001"/>
                  </a:moveTo>
                  <a:lnTo>
                    <a:pt x="215900" y="0"/>
                  </a:lnTo>
                </a:path>
              </a:pathLst>
            </a:custGeom>
            <a:ln w="12191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87212" y="2380487"/>
              <a:ext cx="757415" cy="127711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5935980" y="2406395"/>
              <a:ext cx="665480" cy="1187450"/>
            </a:xfrm>
            <a:custGeom>
              <a:avLst/>
              <a:gdLst/>
              <a:ahLst/>
              <a:cxnLst/>
              <a:rect l="l" t="t" r="r" b="b"/>
              <a:pathLst>
                <a:path w="665479" h="1187450">
                  <a:moveTo>
                    <a:pt x="665099" y="0"/>
                  </a:moveTo>
                  <a:lnTo>
                    <a:pt x="0" y="1187450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289010" y="1368516"/>
              <a:ext cx="1475306" cy="56396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415540" y="1344142"/>
              <a:ext cx="1220724" cy="667537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2327147" y="1383791"/>
              <a:ext cx="1403985" cy="492759"/>
            </a:xfrm>
            <a:custGeom>
              <a:avLst/>
              <a:gdLst/>
              <a:ahLst/>
              <a:cxnLst/>
              <a:rect l="l" t="t" r="r" b="b"/>
              <a:pathLst>
                <a:path w="1403985" h="492760">
                  <a:moveTo>
                    <a:pt x="1181862" y="0"/>
                  </a:moveTo>
                  <a:lnTo>
                    <a:pt x="221741" y="0"/>
                  </a:lnTo>
                  <a:lnTo>
                    <a:pt x="177063" y="4506"/>
                  </a:lnTo>
                  <a:lnTo>
                    <a:pt x="135445" y="17430"/>
                  </a:lnTo>
                  <a:lnTo>
                    <a:pt x="97780" y="37879"/>
                  </a:lnTo>
                  <a:lnTo>
                    <a:pt x="64960" y="64960"/>
                  </a:lnTo>
                  <a:lnTo>
                    <a:pt x="37879" y="97780"/>
                  </a:lnTo>
                  <a:lnTo>
                    <a:pt x="17430" y="135445"/>
                  </a:lnTo>
                  <a:lnTo>
                    <a:pt x="4506" y="177063"/>
                  </a:lnTo>
                  <a:lnTo>
                    <a:pt x="0" y="221742"/>
                  </a:lnTo>
                  <a:lnTo>
                    <a:pt x="0" y="270510"/>
                  </a:lnTo>
                  <a:lnTo>
                    <a:pt x="4506" y="315188"/>
                  </a:lnTo>
                  <a:lnTo>
                    <a:pt x="17430" y="356806"/>
                  </a:lnTo>
                  <a:lnTo>
                    <a:pt x="37879" y="394471"/>
                  </a:lnTo>
                  <a:lnTo>
                    <a:pt x="64960" y="427291"/>
                  </a:lnTo>
                  <a:lnTo>
                    <a:pt x="97780" y="454372"/>
                  </a:lnTo>
                  <a:lnTo>
                    <a:pt x="135445" y="474821"/>
                  </a:lnTo>
                  <a:lnTo>
                    <a:pt x="177063" y="487745"/>
                  </a:lnTo>
                  <a:lnTo>
                    <a:pt x="221741" y="492252"/>
                  </a:lnTo>
                  <a:lnTo>
                    <a:pt x="1181862" y="492252"/>
                  </a:lnTo>
                  <a:lnTo>
                    <a:pt x="1226540" y="487745"/>
                  </a:lnTo>
                  <a:lnTo>
                    <a:pt x="1268158" y="474821"/>
                  </a:lnTo>
                  <a:lnTo>
                    <a:pt x="1305823" y="454372"/>
                  </a:lnTo>
                  <a:lnTo>
                    <a:pt x="1338643" y="427291"/>
                  </a:lnTo>
                  <a:lnTo>
                    <a:pt x="1365724" y="394471"/>
                  </a:lnTo>
                  <a:lnTo>
                    <a:pt x="1386173" y="356806"/>
                  </a:lnTo>
                  <a:lnTo>
                    <a:pt x="1399097" y="315188"/>
                  </a:lnTo>
                  <a:lnTo>
                    <a:pt x="1403603" y="270510"/>
                  </a:lnTo>
                  <a:lnTo>
                    <a:pt x="1403603" y="221742"/>
                  </a:lnTo>
                  <a:lnTo>
                    <a:pt x="1399097" y="177063"/>
                  </a:lnTo>
                  <a:lnTo>
                    <a:pt x="1386173" y="135445"/>
                  </a:lnTo>
                  <a:lnTo>
                    <a:pt x="1365724" y="97780"/>
                  </a:lnTo>
                  <a:lnTo>
                    <a:pt x="1338643" y="64960"/>
                  </a:lnTo>
                  <a:lnTo>
                    <a:pt x="1305823" y="37879"/>
                  </a:lnTo>
                  <a:lnTo>
                    <a:pt x="1268158" y="17430"/>
                  </a:lnTo>
                  <a:lnTo>
                    <a:pt x="1226540" y="4506"/>
                  </a:lnTo>
                  <a:lnTo>
                    <a:pt x="1181862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27147" y="1383791"/>
              <a:ext cx="1403985" cy="492759"/>
            </a:xfrm>
            <a:custGeom>
              <a:avLst/>
              <a:gdLst/>
              <a:ahLst/>
              <a:cxnLst/>
              <a:rect l="l" t="t" r="r" b="b"/>
              <a:pathLst>
                <a:path w="1403985" h="492760">
                  <a:moveTo>
                    <a:pt x="0" y="221742"/>
                  </a:moveTo>
                  <a:lnTo>
                    <a:pt x="4506" y="177063"/>
                  </a:lnTo>
                  <a:lnTo>
                    <a:pt x="17430" y="135445"/>
                  </a:lnTo>
                  <a:lnTo>
                    <a:pt x="37879" y="97780"/>
                  </a:lnTo>
                  <a:lnTo>
                    <a:pt x="64960" y="64960"/>
                  </a:lnTo>
                  <a:lnTo>
                    <a:pt x="97780" y="37879"/>
                  </a:lnTo>
                  <a:lnTo>
                    <a:pt x="135445" y="17430"/>
                  </a:lnTo>
                  <a:lnTo>
                    <a:pt x="177063" y="4506"/>
                  </a:lnTo>
                  <a:lnTo>
                    <a:pt x="221741" y="0"/>
                  </a:lnTo>
                  <a:lnTo>
                    <a:pt x="1181862" y="0"/>
                  </a:lnTo>
                  <a:lnTo>
                    <a:pt x="1226540" y="4506"/>
                  </a:lnTo>
                  <a:lnTo>
                    <a:pt x="1268158" y="17430"/>
                  </a:lnTo>
                  <a:lnTo>
                    <a:pt x="1305823" y="37879"/>
                  </a:lnTo>
                  <a:lnTo>
                    <a:pt x="1338643" y="64960"/>
                  </a:lnTo>
                  <a:lnTo>
                    <a:pt x="1365724" y="97780"/>
                  </a:lnTo>
                  <a:lnTo>
                    <a:pt x="1386173" y="135445"/>
                  </a:lnTo>
                  <a:lnTo>
                    <a:pt x="1399097" y="177063"/>
                  </a:lnTo>
                  <a:lnTo>
                    <a:pt x="1403603" y="221742"/>
                  </a:lnTo>
                  <a:lnTo>
                    <a:pt x="1403603" y="270510"/>
                  </a:lnTo>
                  <a:lnTo>
                    <a:pt x="1399097" y="315188"/>
                  </a:lnTo>
                  <a:lnTo>
                    <a:pt x="1386173" y="356806"/>
                  </a:lnTo>
                  <a:lnTo>
                    <a:pt x="1365724" y="394471"/>
                  </a:lnTo>
                  <a:lnTo>
                    <a:pt x="1338643" y="427291"/>
                  </a:lnTo>
                  <a:lnTo>
                    <a:pt x="1305823" y="454372"/>
                  </a:lnTo>
                  <a:lnTo>
                    <a:pt x="1268158" y="474821"/>
                  </a:lnTo>
                  <a:lnTo>
                    <a:pt x="1226540" y="487745"/>
                  </a:lnTo>
                  <a:lnTo>
                    <a:pt x="1181862" y="492252"/>
                  </a:lnTo>
                  <a:lnTo>
                    <a:pt x="221741" y="492252"/>
                  </a:lnTo>
                  <a:lnTo>
                    <a:pt x="177063" y="487745"/>
                  </a:lnTo>
                  <a:lnTo>
                    <a:pt x="135445" y="474821"/>
                  </a:lnTo>
                  <a:lnTo>
                    <a:pt x="97780" y="454372"/>
                  </a:lnTo>
                  <a:lnTo>
                    <a:pt x="64960" y="427291"/>
                  </a:lnTo>
                  <a:lnTo>
                    <a:pt x="37879" y="394471"/>
                  </a:lnTo>
                  <a:lnTo>
                    <a:pt x="17430" y="356806"/>
                  </a:lnTo>
                  <a:lnTo>
                    <a:pt x="4506" y="315188"/>
                  </a:lnTo>
                  <a:lnTo>
                    <a:pt x="0" y="270510"/>
                  </a:lnTo>
                  <a:lnTo>
                    <a:pt x="0" y="221742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2553080" y="1392427"/>
            <a:ext cx="9518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4384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Guide  </a:t>
            </a: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1D2C86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éren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ci</a:t>
            </a: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2980944" y="1853183"/>
            <a:ext cx="236220" cy="1727200"/>
            <a:chOff x="2980944" y="1853183"/>
            <a:chExt cx="236220" cy="1727200"/>
          </a:xfrm>
        </p:grpSpPr>
        <p:pic>
          <p:nvPicPr>
            <p:cNvPr id="102" name="object 10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80944" y="1853183"/>
              <a:ext cx="236156" cy="172669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029712" y="1876043"/>
              <a:ext cx="142875" cy="1640205"/>
            </a:xfrm>
            <a:custGeom>
              <a:avLst/>
              <a:gdLst/>
              <a:ahLst/>
              <a:cxnLst/>
              <a:rect l="l" t="t" r="r" b="b"/>
              <a:pathLst>
                <a:path w="142875" h="1640204">
                  <a:moveTo>
                    <a:pt x="0" y="0"/>
                  </a:moveTo>
                  <a:lnTo>
                    <a:pt x="142875" y="1639951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ZoneTexte 5"/>
          <p:cNvSpPr txBox="1">
            <a:spLocks noChangeArrowheads="1"/>
          </p:cNvSpPr>
          <p:nvPr/>
        </p:nvSpPr>
        <p:spPr bwMode="auto">
          <a:xfrm>
            <a:off x="3681430" y="6560599"/>
            <a:ext cx="49418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900" b="1" i="1" dirty="0"/>
              <a:t>Le masculin est utilisé sans aucune discrimination et dans le seul but d’alléger le texte</a:t>
            </a:r>
            <a:endParaRPr lang="fr-FR" altLang="fr-FR" sz="9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6540" y="654002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" y="0"/>
            <a:ext cx="8460105" cy="69088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05"/>
              </a:spcBef>
            </a:pPr>
            <a:r>
              <a:rPr spc="-5" dirty="0">
                <a:solidFill>
                  <a:srgbClr val="EAEDF9"/>
                </a:solidFill>
                <a:latin typeface="Arial"/>
                <a:cs typeface="Arial"/>
              </a:rPr>
              <a:t>D’autres idées </a:t>
            </a:r>
            <a:r>
              <a:rPr dirty="0">
                <a:solidFill>
                  <a:srgbClr val="EAEDF9"/>
                </a:solidFill>
                <a:latin typeface="Arial"/>
                <a:cs typeface="Arial"/>
              </a:rPr>
              <a:t>de</a:t>
            </a:r>
            <a:r>
              <a:rPr spc="-80" dirty="0">
                <a:solidFill>
                  <a:srgbClr val="EAEDF9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EAEDF9"/>
                </a:solidFill>
                <a:latin typeface="Arial"/>
                <a:cs typeface="Arial"/>
              </a:rPr>
              <a:t>métiers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4762" y="2898299"/>
            <a:ext cx="1931670" cy="654718"/>
            <a:chOff x="-4762" y="2813214"/>
            <a:chExt cx="1931670" cy="907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13214"/>
              <a:ext cx="1926392" cy="8795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" y="2839199"/>
              <a:ext cx="1761744" cy="8808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828544"/>
              <a:ext cx="1892935" cy="807720"/>
            </a:xfrm>
            <a:custGeom>
              <a:avLst/>
              <a:gdLst/>
              <a:ahLst/>
              <a:cxnLst/>
              <a:rect l="l" t="t" r="r" b="b"/>
              <a:pathLst>
                <a:path w="1892935" h="807720">
                  <a:moveTo>
                    <a:pt x="1544574" y="0"/>
                  </a:moveTo>
                  <a:lnTo>
                    <a:pt x="348234" y="0"/>
                  </a:lnTo>
                  <a:lnTo>
                    <a:pt x="300979" y="3179"/>
                  </a:lnTo>
                  <a:lnTo>
                    <a:pt x="255658" y="12442"/>
                  </a:lnTo>
                  <a:lnTo>
                    <a:pt x="212683" y="27372"/>
                  </a:lnTo>
                  <a:lnTo>
                    <a:pt x="172471" y="47554"/>
                  </a:lnTo>
                  <a:lnTo>
                    <a:pt x="135436" y="72573"/>
                  </a:lnTo>
                  <a:lnTo>
                    <a:pt x="101993" y="102012"/>
                  </a:lnTo>
                  <a:lnTo>
                    <a:pt x="72557" y="135458"/>
                  </a:lnTo>
                  <a:lnTo>
                    <a:pt x="47543" y="172494"/>
                  </a:lnTo>
                  <a:lnTo>
                    <a:pt x="27365" y="212705"/>
                  </a:lnTo>
                  <a:lnTo>
                    <a:pt x="12438" y="255675"/>
                  </a:lnTo>
                  <a:lnTo>
                    <a:pt x="3178" y="300990"/>
                  </a:lnTo>
                  <a:lnTo>
                    <a:pt x="0" y="348233"/>
                  </a:lnTo>
                  <a:lnTo>
                    <a:pt x="0" y="459485"/>
                  </a:lnTo>
                  <a:lnTo>
                    <a:pt x="3178" y="506729"/>
                  </a:lnTo>
                  <a:lnTo>
                    <a:pt x="12438" y="552044"/>
                  </a:lnTo>
                  <a:lnTo>
                    <a:pt x="27365" y="595014"/>
                  </a:lnTo>
                  <a:lnTo>
                    <a:pt x="47543" y="635225"/>
                  </a:lnTo>
                  <a:lnTo>
                    <a:pt x="72557" y="672261"/>
                  </a:lnTo>
                  <a:lnTo>
                    <a:pt x="101993" y="705707"/>
                  </a:lnTo>
                  <a:lnTo>
                    <a:pt x="135436" y="735146"/>
                  </a:lnTo>
                  <a:lnTo>
                    <a:pt x="172471" y="760165"/>
                  </a:lnTo>
                  <a:lnTo>
                    <a:pt x="212683" y="780347"/>
                  </a:lnTo>
                  <a:lnTo>
                    <a:pt x="255658" y="795277"/>
                  </a:lnTo>
                  <a:lnTo>
                    <a:pt x="300979" y="804540"/>
                  </a:lnTo>
                  <a:lnTo>
                    <a:pt x="348234" y="807719"/>
                  </a:lnTo>
                  <a:lnTo>
                    <a:pt x="1544574" y="807719"/>
                  </a:lnTo>
                  <a:lnTo>
                    <a:pt x="1591817" y="804540"/>
                  </a:lnTo>
                  <a:lnTo>
                    <a:pt x="1637132" y="795277"/>
                  </a:lnTo>
                  <a:lnTo>
                    <a:pt x="1680102" y="780347"/>
                  </a:lnTo>
                  <a:lnTo>
                    <a:pt x="1720313" y="760165"/>
                  </a:lnTo>
                  <a:lnTo>
                    <a:pt x="1757349" y="735146"/>
                  </a:lnTo>
                  <a:lnTo>
                    <a:pt x="1790795" y="705707"/>
                  </a:lnTo>
                  <a:lnTo>
                    <a:pt x="1820234" y="672261"/>
                  </a:lnTo>
                  <a:lnTo>
                    <a:pt x="1845253" y="635225"/>
                  </a:lnTo>
                  <a:lnTo>
                    <a:pt x="1865435" y="595014"/>
                  </a:lnTo>
                  <a:lnTo>
                    <a:pt x="1880365" y="552044"/>
                  </a:lnTo>
                  <a:lnTo>
                    <a:pt x="1889628" y="506729"/>
                  </a:lnTo>
                  <a:lnTo>
                    <a:pt x="1892808" y="459485"/>
                  </a:lnTo>
                  <a:lnTo>
                    <a:pt x="1892808" y="348233"/>
                  </a:lnTo>
                  <a:lnTo>
                    <a:pt x="1889628" y="300990"/>
                  </a:lnTo>
                  <a:lnTo>
                    <a:pt x="1880365" y="255675"/>
                  </a:lnTo>
                  <a:lnTo>
                    <a:pt x="1865435" y="212705"/>
                  </a:lnTo>
                  <a:lnTo>
                    <a:pt x="1845253" y="172494"/>
                  </a:lnTo>
                  <a:lnTo>
                    <a:pt x="1820234" y="135458"/>
                  </a:lnTo>
                  <a:lnTo>
                    <a:pt x="1790795" y="102012"/>
                  </a:lnTo>
                  <a:lnTo>
                    <a:pt x="1757349" y="72573"/>
                  </a:lnTo>
                  <a:lnTo>
                    <a:pt x="1720313" y="47554"/>
                  </a:lnTo>
                  <a:lnTo>
                    <a:pt x="1680102" y="27372"/>
                  </a:lnTo>
                  <a:lnTo>
                    <a:pt x="1637132" y="12442"/>
                  </a:lnTo>
                  <a:lnTo>
                    <a:pt x="1591817" y="3179"/>
                  </a:lnTo>
                  <a:lnTo>
                    <a:pt x="1544574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828544"/>
              <a:ext cx="1892935" cy="807720"/>
            </a:xfrm>
            <a:custGeom>
              <a:avLst/>
              <a:gdLst/>
              <a:ahLst/>
              <a:cxnLst/>
              <a:rect l="l" t="t" r="r" b="b"/>
              <a:pathLst>
                <a:path w="1892935" h="807720">
                  <a:moveTo>
                    <a:pt x="0" y="348233"/>
                  </a:moveTo>
                  <a:lnTo>
                    <a:pt x="3178" y="300990"/>
                  </a:lnTo>
                  <a:lnTo>
                    <a:pt x="12438" y="255675"/>
                  </a:lnTo>
                  <a:lnTo>
                    <a:pt x="27365" y="212705"/>
                  </a:lnTo>
                  <a:lnTo>
                    <a:pt x="47543" y="172494"/>
                  </a:lnTo>
                  <a:lnTo>
                    <a:pt x="72557" y="135458"/>
                  </a:lnTo>
                  <a:lnTo>
                    <a:pt x="101993" y="102012"/>
                  </a:lnTo>
                  <a:lnTo>
                    <a:pt x="135436" y="72573"/>
                  </a:lnTo>
                  <a:lnTo>
                    <a:pt x="172471" y="47554"/>
                  </a:lnTo>
                  <a:lnTo>
                    <a:pt x="212683" y="27372"/>
                  </a:lnTo>
                  <a:lnTo>
                    <a:pt x="255658" y="12442"/>
                  </a:lnTo>
                  <a:lnTo>
                    <a:pt x="300979" y="3179"/>
                  </a:lnTo>
                  <a:lnTo>
                    <a:pt x="348234" y="0"/>
                  </a:lnTo>
                  <a:lnTo>
                    <a:pt x="1544574" y="0"/>
                  </a:lnTo>
                  <a:lnTo>
                    <a:pt x="1591817" y="3179"/>
                  </a:lnTo>
                  <a:lnTo>
                    <a:pt x="1637132" y="12442"/>
                  </a:lnTo>
                  <a:lnTo>
                    <a:pt x="1680102" y="27372"/>
                  </a:lnTo>
                  <a:lnTo>
                    <a:pt x="1720313" y="47554"/>
                  </a:lnTo>
                  <a:lnTo>
                    <a:pt x="1757349" y="72573"/>
                  </a:lnTo>
                  <a:lnTo>
                    <a:pt x="1790795" y="102012"/>
                  </a:lnTo>
                  <a:lnTo>
                    <a:pt x="1820234" y="135458"/>
                  </a:lnTo>
                  <a:lnTo>
                    <a:pt x="1845253" y="172494"/>
                  </a:lnTo>
                  <a:lnTo>
                    <a:pt x="1865435" y="212705"/>
                  </a:lnTo>
                  <a:lnTo>
                    <a:pt x="1880365" y="255675"/>
                  </a:lnTo>
                  <a:lnTo>
                    <a:pt x="1889628" y="300990"/>
                  </a:lnTo>
                  <a:lnTo>
                    <a:pt x="1892808" y="348233"/>
                  </a:lnTo>
                  <a:lnTo>
                    <a:pt x="1892808" y="459485"/>
                  </a:lnTo>
                  <a:lnTo>
                    <a:pt x="1889628" y="506729"/>
                  </a:lnTo>
                  <a:lnTo>
                    <a:pt x="1880365" y="552044"/>
                  </a:lnTo>
                  <a:lnTo>
                    <a:pt x="1865435" y="595014"/>
                  </a:lnTo>
                  <a:lnTo>
                    <a:pt x="1845253" y="635225"/>
                  </a:lnTo>
                  <a:lnTo>
                    <a:pt x="1820234" y="672261"/>
                  </a:lnTo>
                  <a:lnTo>
                    <a:pt x="1790795" y="705707"/>
                  </a:lnTo>
                  <a:lnTo>
                    <a:pt x="1757349" y="735146"/>
                  </a:lnTo>
                  <a:lnTo>
                    <a:pt x="1720313" y="760165"/>
                  </a:lnTo>
                  <a:lnTo>
                    <a:pt x="1680102" y="780347"/>
                  </a:lnTo>
                  <a:lnTo>
                    <a:pt x="1637132" y="795277"/>
                  </a:lnTo>
                  <a:lnTo>
                    <a:pt x="1591817" y="804540"/>
                  </a:lnTo>
                  <a:lnTo>
                    <a:pt x="1544574" y="807719"/>
                  </a:lnTo>
                  <a:lnTo>
                    <a:pt x="348234" y="807719"/>
                  </a:lnTo>
                  <a:lnTo>
                    <a:pt x="300979" y="804540"/>
                  </a:lnTo>
                  <a:lnTo>
                    <a:pt x="255658" y="795277"/>
                  </a:lnTo>
                  <a:lnTo>
                    <a:pt x="212683" y="780347"/>
                  </a:lnTo>
                  <a:lnTo>
                    <a:pt x="172471" y="760165"/>
                  </a:lnTo>
                  <a:lnTo>
                    <a:pt x="135436" y="735146"/>
                  </a:lnTo>
                  <a:lnTo>
                    <a:pt x="101993" y="705707"/>
                  </a:lnTo>
                  <a:lnTo>
                    <a:pt x="72557" y="672261"/>
                  </a:lnTo>
                  <a:lnTo>
                    <a:pt x="47543" y="635225"/>
                  </a:lnTo>
                  <a:lnTo>
                    <a:pt x="27365" y="595014"/>
                  </a:lnTo>
                  <a:lnTo>
                    <a:pt x="12438" y="552044"/>
                  </a:lnTo>
                  <a:lnTo>
                    <a:pt x="3178" y="506729"/>
                  </a:lnTo>
                  <a:lnTo>
                    <a:pt x="0" y="459485"/>
                  </a:lnTo>
                  <a:lnTo>
                    <a:pt x="0" y="348233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6462" y="2991133"/>
            <a:ext cx="190062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105"/>
              </a:spcBef>
            </a:pPr>
            <a:r>
              <a:rPr sz="1400" b="1" spc="-20" dirty="0" err="1">
                <a:solidFill>
                  <a:srgbClr val="1D2C86"/>
                </a:solidFill>
                <a:latin typeface="Calibri"/>
                <a:cs typeface="Calibri"/>
              </a:rPr>
              <a:t>Traducteur</a:t>
            </a:r>
            <a:r>
              <a:rPr sz="1400" b="1" spc="-2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lang="fr-FR" sz="1400" b="1" spc="-20" dirty="0" err="1">
                <a:solidFill>
                  <a:srgbClr val="1D2C86"/>
                </a:solidFill>
                <a:latin typeface="Calibri"/>
                <a:cs typeface="Calibri"/>
              </a:rPr>
              <a:t>aud</a:t>
            </a:r>
            <a:r>
              <a:rPr sz="1400" b="1" dirty="0" err="1">
                <a:solidFill>
                  <a:srgbClr val="1D2C86"/>
                </a:solidFill>
                <a:latin typeface="Calibri"/>
                <a:cs typeface="Calibri"/>
              </a:rPr>
              <a:t>iovisuel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, 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littéraire,</a:t>
            </a:r>
            <a:r>
              <a:rPr sz="1400" b="1" spc="-8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technique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00156" y="3174438"/>
            <a:ext cx="3551554" cy="1263650"/>
            <a:chOff x="2900156" y="3174438"/>
            <a:chExt cx="3551554" cy="12636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0156" y="3174438"/>
              <a:ext cx="3550951" cy="12635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8272" y="3192780"/>
              <a:ext cx="3479291" cy="11917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38272" y="3192780"/>
              <a:ext cx="3479800" cy="1191895"/>
            </a:xfrm>
            <a:custGeom>
              <a:avLst/>
              <a:gdLst/>
              <a:ahLst/>
              <a:cxnLst/>
              <a:rect l="l" t="t" r="r" b="b"/>
              <a:pathLst>
                <a:path w="3479800" h="1191895">
                  <a:moveTo>
                    <a:pt x="0" y="595884"/>
                  </a:moveTo>
                  <a:lnTo>
                    <a:pt x="5234" y="549321"/>
                  </a:lnTo>
                  <a:lnTo>
                    <a:pt x="20678" y="503737"/>
                  </a:lnTo>
                  <a:lnTo>
                    <a:pt x="45946" y="459266"/>
                  </a:lnTo>
                  <a:lnTo>
                    <a:pt x="80651" y="416038"/>
                  </a:lnTo>
                  <a:lnTo>
                    <a:pt x="124406" y="374188"/>
                  </a:lnTo>
                  <a:lnTo>
                    <a:pt x="176823" y="333847"/>
                  </a:lnTo>
                  <a:lnTo>
                    <a:pt x="237518" y="295148"/>
                  </a:lnTo>
                  <a:lnTo>
                    <a:pt x="270848" y="276455"/>
                  </a:lnTo>
                  <a:lnTo>
                    <a:pt x="306102" y="258223"/>
                  </a:lnTo>
                  <a:lnTo>
                    <a:pt x="343231" y="240468"/>
                  </a:lnTo>
                  <a:lnTo>
                    <a:pt x="382188" y="223206"/>
                  </a:lnTo>
                  <a:lnTo>
                    <a:pt x="422924" y="206453"/>
                  </a:lnTo>
                  <a:lnTo>
                    <a:pt x="465391" y="190228"/>
                  </a:lnTo>
                  <a:lnTo>
                    <a:pt x="509539" y="174545"/>
                  </a:lnTo>
                  <a:lnTo>
                    <a:pt x="555322" y="159422"/>
                  </a:lnTo>
                  <a:lnTo>
                    <a:pt x="602691" y="144875"/>
                  </a:lnTo>
                  <a:lnTo>
                    <a:pt x="651596" y="130921"/>
                  </a:lnTo>
                  <a:lnTo>
                    <a:pt x="701991" y="117577"/>
                  </a:lnTo>
                  <a:lnTo>
                    <a:pt x="753826" y="104858"/>
                  </a:lnTo>
                  <a:lnTo>
                    <a:pt x="807053" y="92781"/>
                  </a:lnTo>
                  <a:lnTo>
                    <a:pt x="861624" y="81364"/>
                  </a:lnTo>
                  <a:lnTo>
                    <a:pt x="917490" y="70622"/>
                  </a:lnTo>
                  <a:lnTo>
                    <a:pt x="974604" y="60573"/>
                  </a:lnTo>
                  <a:lnTo>
                    <a:pt x="1032917" y="51232"/>
                  </a:lnTo>
                  <a:lnTo>
                    <a:pt x="1092380" y="42617"/>
                  </a:lnTo>
                  <a:lnTo>
                    <a:pt x="1152945" y="34743"/>
                  </a:lnTo>
                  <a:lnTo>
                    <a:pt x="1214563" y="27628"/>
                  </a:lnTo>
                  <a:lnTo>
                    <a:pt x="1277187" y="21288"/>
                  </a:lnTo>
                  <a:lnTo>
                    <a:pt x="1340768" y="15739"/>
                  </a:lnTo>
                  <a:lnTo>
                    <a:pt x="1405258" y="10999"/>
                  </a:lnTo>
                  <a:lnTo>
                    <a:pt x="1470608" y="7083"/>
                  </a:lnTo>
                  <a:lnTo>
                    <a:pt x="1536771" y="4009"/>
                  </a:lnTo>
                  <a:lnTo>
                    <a:pt x="1603696" y="1793"/>
                  </a:lnTo>
                  <a:lnTo>
                    <a:pt x="1671337" y="451"/>
                  </a:lnTo>
                  <a:lnTo>
                    <a:pt x="1739645" y="0"/>
                  </a:lnTo>
                  <a:lnTo>
                    <a:pt x="1807954" y="451"/>
                  </a:lnTo>
                  <a:lnTo>
                    <a:pt x="1875595" y="1793"/>
                  </a:lnTo>
                  <a:lnTo>
                    <a:pt x="1942520" y="4009"/>
                  </a:lnTo>
                  <a:lnTo>
                    <a:pt x="2008683" y="7083"/>
                  </a:lnTo>
                  <a:lnTo>
                    <a:pt x="2074033" y="10999"/>
                  </a:lnTo>
                  <a:lnTo>
                    <a:pt x="2138523" y="15739"/>
                  </a:lnTo>
                  <a:lnTo>
                    <a:pt x="2202104" y="21288"/>
                  </a:lnTo>
                  <a:lnTo>
                    <a:pt x="2264728" y="27628"/>
                  </a:lnTo>
                  <a:lnTo>
                    <a:pt x="2326346" y="34743"/>
                  </a:lnTo>
                  <a:lnTo>
                    <a:pt x="2386911" y="42617"/>
                  </a:lnTo>
                  <a:lnTo>
                    <a:pt x="2446374" y="51232"/>
                  </a:lnTo>
                  <a:lnTo>
                    <a:pt x="2504687" y="60573"/>
                  </a:lnTo>
                  <a:lnTo>
                    <a:pt x="2561801" y="70622"/>
                  </a:lnTo>
                  <a:lnTo>
                    <a:pt x="2617667" y="81364"/>
                  </a:lnTo>
                  <a:lnTo>
                    <a:pt x="2672238" y="92781"/>
                  </a:lnTo>
                  <a:lnTo>
                    <a:pt x="2725465" y="104858"/>
                  </a:lnTo>
                  <a:lnTo>
                    <a:pt x="2777300" y="117577"/>
                  </a:lnTo>
                  <a:lnTo>
                    <a:pt x="2827695" y="130921"/>
                  </a:lnTo>
                  <a:lnTo>
                    <a:pt x="2876600" y="144875"/>
                  </a:lnTo>
                  <a:lnTo>
                    <a:pt x="2923969" y="159422"/>
                  </a:lnTo>
                  <a:lnTo>
                    <a:pt x="2969752" y="174545"/>
                  </a:lnTo>
                  <a:lnTo>
                    <a:pt x="3013900" y="190228"/>
                  </a:lnTo>
                  <a:lnTo>
                    <a:pt x="3056367" y="206453"/>
                  </a:lnTo>
                  <a:lnTo>
                    <a:pt x="3097103" y="223206"/>
                  </a:lnTo>
                  <a:lnTo>
                    <a:pt x="3136060" y="240468"/>
                  </a:lnTo>
                  <a:lnTo>
                    <a:pt x="3173189" y="258223"/>
                  </a:lnTo>
                  <a:lnTo>
                    <a:pt x="3208443" y="276455"/>
                  </a:lnTo>
                  <a:lnTo>
                    <a:pt x="3241773" y="295148"/>
                  </a:lnTo>
                  <a:lnTo>
                    <a:pt x="3302468" y="333847"/>
                  </a:lnTo>
                  <a:lnTo>
                    <a:pt x="3354885" y="374188"/>
                  </a:lnTo>
                  <a:lnTo>
                    <a:pt x="3398640" y="416038"/>
                  </a:lnTo>
                  <a:lnTo>
                    <a:pt x="3433345" y="459266"/>
                  </a:lnTo>
                  <a:lnTo>
                    <a:pt x="3458613" y="503737"/>
                  </a:lnTo>
                  <a:lnTo>
                    <a:pt x="3474057" y="549321"/>
                  </a:lnTo>
                  <a:lnTo>
                    <a:pt x="3479291" y="595884"/>
                  </a:lnTo>
                  <a:lnTo>
                    <a:pt x="3477975" y="619279"/>
                  </a:lnTo>
                  <a:lnTo>
                    <a:pt x="3467587" y="665369"/>
                  </a:lnTo>
                  <a:lnTo>
                    <a:pt x="3447183" y="710413"/>
                  </a:lnTo>
                  <a:lnTo>
                    <a:pt x="3417148" y="754279"/>
                  </a:lnTo>
                  <a:lnTo>
                    <a:pt x="3377870" y="796834"/>
                  </a:lnTo>
                  <a:lnTo>
                    <a:pt x="3329735" y="837947"/>
                  </a:lnTo>
                  <a:lnTo>
                    <a:pt x="3273131" y="877483"/>
                  </a:lnTo>
                  <a:lnTo>
                    <a:pt x="3208443" y="915312"/>
                  </a:lnTo>
                  <a:lnTo>
                    <a:pt x="3173189" y="933544"/>
                  </a:lnTo>
                  <a:lnTo>
                    <a:pt x="3136060" y="951299"/>
                  </a:lnTo>
                  <a:lnTo>
                    <a:pt x="3097103" y="968561"/>
                  </a:lnTo>
                  <a:lnTo>
                    <a:pt x="3056367" y="985314"/>
                  </a:lnTo>
                  <a:lnTo>
                    <a:pt x="3013900" y="1001539"/>
                  </a:lnTo>
                  <a:lnTo>
                    <a:pt x="2969752" y="1017222"/>
                  </a:lnTo>
                  <a:lnTo>
                    <a:pt x="2923969" y="1032345"/>
                  </a:lnTo>
                  <a:lnTo>
                    <a:pt x="2876600" y="1046892"/>
                  </a:lnTo>
                  <a:lnTo>
                    <a:pt x="2827695" y="1060846"/>
                  </a:lnTo>
                  <a:lnTo>
                    <a:pt x="2777300" y="1074190"/>
                  </a:lnTo>
                  <a:lnTo>
                    <a:pt x="2725465" y="1086909"/>
                  </a:lnTo>
                  <a:lnTo>
                    <a:pt x="2672238" y="1098986"/>
                  </a:lnTo>
                  <a:lnTo>
                    <a:pt x="2617667" y="1110403"/>
                  </a:lnTo>
                  <a:lnTo>
                    <a:pt x="2561801" y="1121145"/>
                  </a:lnTo>
                  <a:lnTo>
                    <a:pt x="2504687" y="1131194"/>
                  </a:lnTo>
                  <a:lnTo>
                    <a:pt x="2446374" y="1140535"/>
                  </a:lnTo>
                  <a:lnTo>
                    <a:pt x="2386911" y="1149150"/>
                  </a:lnTo>
                  <a:lnTo>
                    <a:pt x="2326346" y="1157024"/>
                  </a:lnTo>
                  <a:lnTo>
                    <a:pt x="2264728" y="1164139"/>
                  </a:lnTo>
                  <a:lnTo>
                    <a:pt x="2202104" y="1170479"/>
                  </a:lnTo>
                  <a:lnTo>
                    <a:pt x="2138523" y="1176028"/>
                  </a:lnTo>
                  <a:lnTo>
                    <a:pt x="2074033" y="1180768"/>
                  </a:lnTo>
                  <a:lnTo>
                    <a:pt x="2008683" y="1184684"/>
                  </a:lnTo>
                  <a:lnTo>
                    <a:pt x="1942520" y="1187758"/>
                  </a:lnTo>
                  <a:lnTo>
                    <a:pt x="1875595" y="1189974"/>
                  </a:lnTo>
                  <a:lnTo>
                    <a:pt x="1807954" y="1191316"/>
                  </a:lnTo>
                  <a:lnTo>
                    <a:pt x="1739645" y="1191768"/>
                  </a:lnTo>
                  <a:lnTo>
                    <a:pt x="1671337" y="1191316"/>
                  </a:lnTo>
                  <a:lnTo>
                    <a:pt x="1603696" y="1189974"/>
                  </a:lnTo>
                  <a:lnTo>
                    <a:pt x="1536771" y="1187758"/>
                  </a:lnTo>
                  <a:lnTo>
                    <a:pt x="1470608" y="1184684"/>
                  </a:lnTo>
                  <a:lnTo>
                    <a:pt x="1405258" y="1180768"/>
                  </a:lnTo>
                  <a:lnTo>
                    <a:pt x="1340768" y="1176028"/>
                  </a:lnTo>
                  <a:lnTo>
                    <a:pt x="1277187" y="1170479"/>
                  </a:lnTo>
                  <a:lnTo>
                    <a:pt x="1214563" y="1164139"/>
                  </a:lnTo>
                  <a:lnTo>
                    <a:pt x="1152945" y="1157024"/>
                  </a:lnTo>
                  <a:lnTo>
                    <a:pt x="1092380" y="1149150"/>
                  </a:lnTo>
                  <a:lnTo>
                    <a:pt x="1032917" y="1140535"/>
                  </a:lnTo>
                  <a:lnTo>
                    <a:pt x="974604" y="1131194"/>
                  </a:lnTo>
                  <a:lnTo>
                    <a:pt x="917490" y="1121145"/>
                  </a:lnTo>
                  <a:lnTo>
                    <a:pt x="861624" y="1110403"/>
                  </a:lnTo>
                  <a:lnTo>
                    <a:pt x="807053" y="1098986"/>
                  </a:lnTo>
                  <a:lnTo>
                    <a:pt x="753826" y="1086909"/>
                  </a:lnTo>
                  <a:lnTo>
                    <a:pt x="701991" y="1074190"/>
                  </a:lnTo>
                  <a:lnTo>
                    <a:pt x="651596" y="1060846"/>
                  </a:lnTo>
                  <a:lnTo>
                    <a:pt x="602691" y="1046892"/>
                  </a:lnTo>
                  <a:lnTo>
                    <a:pt x="555322" y="1032345"/>
                  </a:lnTo>
                  <a:lnTo>
                    <a:pt x="509539" y="1017222"/>
                  </a:lnTo>
                  <a:lnTo>
                    <a:pt x="465391" y="1001539"/>
                  </a:lnTo>
                  <a:lnTo>
                    <a:pt x="422924" y="985314"/>
                  </a:lnTo>
                  <a:lnTo>
                    <a:pt x="382188" y="968561"/>
                  </a:lnTo>
                  <a:lnTo>
                    <a:pt x="343231" y="951299"/>
                  </a:lnTo>
                  <a:lnTo>
                    <a:pt x="306102" y="933544"/>
                  </a:lnTo>
                  <a:lnTo>
                    <a:pt x="270848" y="915312"/>
                  </a:lnTo>
                  <a:lnTo>
                    <a:pt x="237518" y="896620"/>
                  </a:lnTo>
                  <a:lnTo>
                    <a:pt x="176823" y="857920"/>
                  </a:lnTo>
                  <a:lnTo>
                    <a:pt x="124406" y="817579"/>
                  </a:lnTo>
                  <a:lnTo>
                    <a:pt x="80651" y="775729"/>
                  </a:lnTo>
                  <a:lnTo>
                    <a:pt x="45946" y="732501"/>
                  </a:lnTo>
                  <a:lnTo>
                    <a:pt x="20678" y="688030"/>
                  </a:lnTo>
                  <a:lnTo>
                    <a:pt x="5234" y="642446"/>
                  </a:lnTo>
                  <a:lnTo>
                    <a:pt x="0" y="595884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175886" y="3574160"/>
            <a:ext cx="1005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D2C86"/>
                </a:solidFill>
                <a:latin typeface="Calibri"/>
                <a:cs typeface="Calibri"/>
              </a:rPr>
              <a:t>Métiers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40534" y="1168851"/>
            <a:ext cx="1811020" cy="719455"/>
            <a:chOff x="4640534" y="1168851"/>
            <a:chExt cx="1811020" cy="71945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0534" y="1168851"/>
              <a:ext cx="1810602" cy="7179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5652" y="1220698"/>
              <a:ext cx="1493520" cy="66753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78680" y="1184147"/>
              <a:ext cx="1739264" cy="646430"/>
            </a:xfrm>
            <a:custGeom>
              <a:avLst/>
              <a:gdLst/>
              <a:ahLst/>
              <a:cxnLst/>
              <a:rect l="l" t="t" r="r" b="b"/>
              <a:pathLst>
                <a:path w="1739264" h="646430">
                  <a:moveTo>
                    <a:pt x="1415796" y="0"/>
                  </a:moveTo>
                  <a:lnTo>
                    <a:pt x="323088" y="0"/>
                  </a:lnTo>
                  <a:lnTo>
                    <a:pt x="275344" y="3503"/>
                  </a:lnTo>
                  <a:lnTo>
                    <a:pt x="229776" y="13679"/>
                  </a:lnTo>
                  <a:lnTo>
                    <a:pt x="186882" y="30028"/>
                  </a:lnTo>
                  <a:lnTo>
                    <a:pt x="147163" y="52051"/>
                  </a:lnTo>
                  <a:lnTo>
                    <a:pt x="111119" y="79248"/>
                  </a:lnTo>
                  <a:lnTo>
                    <a:pt x="79248" y="111119"/>
                  </a:lnTo>
                  <a:lnTo>
                    <a:pt x="52051" y="147163"/>
                  </a:lnTo>
                  <a:lnTo>
                    <a:pt x="30028" y="186882"/>
                  </a:lnTo>
                  <a:lnTo>
                    <a:pt x="13679" y="229776"/>
                  </a:lnTo>
                  <a:lnTo>
                    <a:pt x="3503" y="275344"/>
                  </a:lnTo>
                  <a:lnTo>
                    <a:pt x="0" y="323088"/>
                  </a:lnTo>
                  <a:lnTo>
                    <a:pt x="3503" y="370831"/>
                  </a:lnTo>
                  <a:lnTo>
                    <a:pt x="13679" y="416399"/>
                  </a:lnTo>
                  <a:lnTo>
                    <a:pt x="30028" y="459293"/>
                  </a:lnTo>
                  <a:lnTo>
                    <a:pt x="52051" y="499012"/>
                  </a:lnTo>
                  <a:lnTo>
                    <a:pt x="79248" y="535056"/>
                  </a:lnTo>
                  <a:lnTo>
                    <a:pt x="111119" y="566927"/>
                  </a:lnTo>
                  <a:lnTo>
                    <a:pt x="147163" y="594124"/>
                  </a:lnTo>
                  <a:lnTo>
                    <a:pt x="186882" y="616147"/>
                  </a:lnTo>
                  <a:lnTo>
                    <a:pt x="229776" y="632496"/>
                  </a:lnTo>
                  <a:lnTo>
                    <a:pt x="275344" y="642672"/>
                  </a:lnTo>
                  <a:lnTo>
                    <a:pt x="323088" y="646176"/>
                  </a:lnTo>
                  <a:lnTo>
                    <a:pt x="1415796" y="646176"/>
                  </a:lnTo>
                  <a:lnTo>
                    <a:pt x="1463539" y="642672"/>
                  </a:lnTo>
                  <a:lnTo>
                    <a:pt x="1509107" y="632496"/>
                  </a:lnTo>
                  <a:lnTo>
                    <a:pt x="1552001" y="616147"/>
                  </a:lnTo>
                  <a:lnTo>
                    <a:pt x="1591720" y="594124"/>
                  </a:lnTo>
                  <a:lnTo>
                    <a:pt x="1627764" y="566927"/>
                  </a:lnTo>
                  <a:lnTo>
                    <a:pt x="1659635" y="535056"/>
                  </a:lnTo>
                  <a:lnTo>
                    <a:pt x="1686832" y="499012"/>
                  </a:lnTo>
                  <a:lnTo>
                    <a:pt x="1708855" y="459293"/>
                  </a:lnTo>
                  <a:lnTo>
                    <a:pt x="1725204" y="416399"/>
                  </a:lnTo>
                  <a:lnTo>
                    <a:pt x="1735380" y="370831"/>
                  </a:lnTo>
                  <a:lnTo>
                    <a:pt x="1738884" y="323088"/>
                  </a:lnTo>
                  <a:lnTo>
                    <a:pt x="1735380" y="275344"/>
                  </a:lnTo>
                  <a:lnTo>
                    <a:pt x="1725204" y="229776"/>
                  </a:lnTo>
                  <a:lnTo>
                    <a:pt x="1708855" y="186882"/>
                  </a:lnTo>
                  <a:lnTo>
                    <a:pt x="1686832" y="147163"/>
                  </a:lnTo>
                  <a:lnTo>
                    <a:pt x="1659635" y="111119"/>
                  </a:lnTo>
                  <a:lnTo>
                    <a:pt x="1627764" y="79248"/>
                  </a:lnTo>
                  <a:lnTo>
                    <a:pt x="1591720" y="52051"/>
                  </a:lnTo>
                  <a:lnTo>
                    <a:pt x="1552001" y="30028"/>
                  </a:lnTo>
                  <a:lnTo>
                    <a:pt x="1509107" y="13679"/>
                  </a:lnTo>
                  <a:lnTo>
                    <a:pt x="1463539" y="3503"/>
                  </a:lnTo>
                  <a:lnTo>
                    <a:pt x="1415796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78680" y="1184147"/>
              <a:ext cx="1739264" cy="646430"/>
            </a:xfrm>
            <a:custGeom>
              <a:avLst/>
              <a:gdLst/>
              <a:ahLst/>
              <a:cxnLst/>
              <a:rect l="l" t="t" r="r" b="b"/>
              <a:pathLst>
                <a:path w="1739264" h="646430">
                  <a:moveTo>
                    <a:pt x="0" y="323088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1415796" y="0"/>
                  </a:lnTo>
                  <a:lnTo>
                    <a:pt x="1463539" y="3503"/>
                  </a:lnTo>
                  <a:lnTo>
                    <a:pt x="1509107" y="13679"/>
                  </a:lnTo>
                  <a:lnTo>
                    <a:pt x="1552001" y="30028"/>
                  </a:lnTo>
                  <a:lnTo>
                    <a:pt x="1591720" y="52051"/>
                  </a:lnTo>
                  <a:lnTo>
                    <a:pt x="1627764" y="79248"/>
                  </a:lnTo>
                  <a:lnTo>
                    <a:pt x="1659635" y="111119"/>
                  </a:lnTo>
                  <a:lnTo>
                    <a:pt x="1686832" y="147163"/>
                  </a:lnTo>
                  <a:lnTo>
                    <a:pt x="1708855" y="186882"/>
                  </a:lnTo>
                  <a:lnTo>
                    <a:pt x="1725204" y="229776"/>
                  </a:lnTo>
                  <a:lnTo>
                    <a:pt x="1735380" y="275344"/>
                  </a:lnTo>
                  <a:lnTo>
                    <a:pt x="1738884" y="323088"/>
                  </a:lnTo>
                  <a:lnTo>
                    <a:pt x="1735380" y="370831"/>
                  </a:lnTo>
                  <a:lnTo>
                    <a:pt x="1725204" y="416399"/>
                  </a:lnTo>
                  <a:lnTo>
                    <a:pt x="1708855" y="459293"/>
                  </a:lnTo>
                  <a:lnTo>
                    <a:pt x="1686832" y="499012"/>
                  </a:lnTo>
                  <a:lnTo>
                    <a:pt x="1659635" y="535056"/>
                  </a:lnTo>
                  <a:lnTo>
                    <a:pt x="1627764" y="566927"/>
                  </a:lnTo>
                  <a:lnTo>
                    <a:pt x="1591720" y="594124"/>
                  </a:lnTo>
                  <a:lnTo>
                    <a:pt x="1552001" y="616147"/>
                  </a:lnTo>
                  <a:lnTo>
                    <a:pt x="1509107" y="632496"/>
                  </a:lnTo>
                  <a:lnTo>
                    <a:pt x="1463539" y="642672"/>
                  </a:lnTo>
                  <a:lnTo>
                    <a:pt x="1415796" y="646176"/>
                  </a:lnTo>
                  <a:lnTo>
                    <a:pt x="323088" y="646176"/>
                  </a:lnTo>
                  <a:lnTo>
                    <a:pt x="275344" y="642672"/>
                  </a:lnTo>
                  <a:lnTo>
                    <a:pt x="229776" y="632496"/>
                  </a:lnTo>
                  <a:lnTo>
                    <a:pt x="186882" y="616147"/>
                  </a:lnTo>
                  <a:lnTo>
                    <a:pt x="147163" y="594124"/>
                  </a:lnTo>
                  <a:lnTo>
                    <a:pt x="111119" y="566927"/>
                  </a:lnTo>
                  <a:lnTo>
                    <a:pt x="79248" y="535056"/>
                  </a:lnTo>
                  <a:lnTo>
                    <a:pt x="52051" y="499012"/>
                  </a:lnTo>
                  <a:lnTo>
                    <a:pt x="30028" y="459293"/>
                  </a:lnTo>
                  <a:lnTo>
                    <a:pt x="13679" y="416399"/>
                  </a:lnTo>
                  <a:lnTo>
                    <a:pt x="3503" y="370831"/>
                  </a:lnTo>
                  <a:lnTo>
                    <a:pt x="0" y="323088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73573" y="1268933"/>
            <a:ext cx="118999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Documentaliste</a:t>
            </a:r>
            <a:endParaRPr sz="1400">
              <a:latin typeface="Calibri"/>
              <a:cs typeface="Calibri"/>
            </a:endParaRPr>
          </a:p>
          <a:p>
            <a:pPr marR="33020" algn="ctr">
              <a:lnSpc>
                <a:spcPct val="100000"/>
              </a:lnSpc>
              <a:spcBef>
                <a:spcPts val="5"/>
              </a:spcBef>
            </a:pP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d’entreprise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8385" y="1595626"/>
            <a:ext cx="1783714" cy="511175"/>
            <a:chOff x="408385" y="1595626"/>
            <a:chExt cx="1783714" cy="51117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385" y="1595626"/>
              <a:ext cx="1783172" cy="5105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284" y="1650504"/>
              <a:ext cx="1100328" cy="45413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46532" y="1610868"/>
              <a:ext cx="1711960" cy="439420"/>
            </a:xfrm>
            <a:custGeom>
              <a:avLst/>
              <a:gdLst/>
              <a:ahLst/>
              <a:cxnLst/>
              <a:rect l="l" t="t" r="r" b="b"/>
              <a:pathLst>
                <a:path w="1711960" h="439419">
                  <a:moveTo>
                    <a:pt x="1491995" y="0"/>
                  </a:moveTo>
                  <a:lnTo>
                    <a:pt x="219456" y="0"/>
                  </a:lnTo>
                  <a:lnTo>
                    <a:pt x="175229" y="4460"/>
                  </a:lnTo>
                  <a:lnTo>
                    <a:pt x="134036" y="17252"/>
                  </a:lnTo>
                  <a:lnTo>
                    <a:pt x="96758" y="37491"/>
                  </a:lnTo>
                  <a:lnTo>
                    <a:pt x="64279" y="64293"/>
                  </a:lnTo>
                  <a:lnTo>
                    <a:pt x="37481" y="96775"/>
                  </a:lnTo>
                  <a:lnTo>
                    <a:pt x="17246" y="134052"/>
                  </a:lnTo>
                  <a:lnTo>
                    <a:pt x="4458" y="175240"/>
                  </a:lnTo>
                  <a:lnTo>
                    <a:pt x="0" y="219456"/>
                  </a:lnTo>
                  <a:lnTo>
                    <a:pt x="4458" y="263671"/>
                  </a:lnTo>
                  <a:lnTo>
                    <a:pt x="17246" y="304859"/>
                  </a:lnTo>
                  <a:lnTo>
                    <a:pt x="37481" y="342136"/>
                  </a:lnTo>
                  <a:lnTo>
                    <a:pt x="64279" y="374618"/>
                  </a:lnTo>
                  <a:lnTo>
                    <a:pt x="96758" y="401420"/>
                  </a:lnTo>
                  <a:lnTo>
                    <a:pt x="134036" y="421659"/>
                  </a:lnTo>
                  <a:lnTo>
                    <a:pt x="175229" y="434451"/>
                  </a:lnTo>
                  <a:lnTo>
                    <a:pt x="219456" y="438912"/>
                  </a:lnTo>
                  <a:lnTo>
                    <a:pt x="1491995" y="438912"/>
                  </a:lnTo>
                  <a:lnTo>
                    <a:pt x="1536211" y="434451"/>
                  </a:lnTo>
                  <a:lnTo>
                    <a:pt x="1577399" y="421659"/>
                  </a:lnTo>
                  <a:lnTo>
                    <a:pt x="1614676" y="401420"/>
                  </a:lnTo>
                  <a:lnTo>
                    <a:pt x="1647158" y="374618"/>
                  </a:lnTo>
                  <a:lnTo>
                    <a:pt x="1673960" y="342136"/>
                  </a:lnTo>
                  <a:lnTo>
                    <a:pt x="1694199" y="304859"/>
                  </a:lnTo>
                  <a:lnTo>
                    <a:pt x="1706991" y="263671"/>
                  </a:lnTo>
                  <a:lnTo>
                    <a:pt x="1711452" y="219456"/>
                  </a:lnTo>
                  <a:lnTo>
                    <a:pt x="1706991" y="175240"/>
                  </a:lnTo>
                  <a:lnTo>
                    <a:pt x="1694199" y="134052"/>
                  </a:lnTo>
                  <a:lnTo>
                    <a:pt x="1673960" y="96775"/>
                  </a:lnTo>
                  <a:lnTo>
                    <a:pt x="1647158" y="64293"/>
                  </a:lnTo>
                  <a:lnTo>
                    <a:pt x="1614676" y="37491"/>
                  </a:lnTo>
                  <a:lnTo>
                    <a:pt x="1577399" y="17252"/>
                  </a:lnTo>
                  <a:lnTo>
                    <a:pt x="1536211" y="4460"/>
                  </a:lnTo>
                  <a:lnTo>
                    <a:pt x="1491995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6532" y="1610868"/>
              <a:ext cx="1711960" cy="439420"/>
            </a:xfrm>
            <a:custGeom>
              <a:avLst/>
              <a:gdLst/>
              <a:ahLst/>
              <a:cxnLst/>
              <a:rect l="l" t="t" r="r" b="b"/>
              <a:pathLst>
                <a:path w="1711960" h="439419">
                  <a:moveTo>
                    <a:pt x="0" y="219456"/>
                  </a:moveTo>
                  <a:lnTo>
                    <a:pt x="4458" y="175240"/>
                  </a:lnTo>
                  <a:lnTo>
                    <a:pt x="17246" y="134052"/>
                  </a:lnTo>
                  <a:lnTo>
                    <a:pt x="37481" y="96775"/>
                  </a:lnTo>
                  <a:lnTo>
                    <a:pt x="64279" y="64293"/>
                  </a:lnTo>
                  <a:lnTo>
                    <a:pt x="96758" y="37491"/>
                  </a:lnTo>
                  <a:lnTo>
                    <a:pt x="134036" y="17252"/>
                  </a:lnTo>
                  <a:lnTo>
                    <a:pt x="175229" y="4460"/>
                  </a:lnTo>
                  <a:lnTo>
                    <a:pt x="219456" y="0"/>
                  </a:lnTo>
                  <a:lnTo>
                    <a:pt x="1491995" y="0"/>
                  </a:lnTo>
                  <a:lnTo>
                    <a:pt x="1536211" y="4460"/>
                  </a:lnTo>
                  <a:lnTo>
                    <a:pt x="1577399" y="17252"/>
                  </a:lnTo>
                  <a:lnTo>
                    <a:pt x="1614676" y="37491"/>
                  </a:lnTo>
                  <a:lnTo>
                    <a:pt x="1647158" y="64293"/>
                  </a:lnTo>
                  <a:lnTo>
                    <a:pt x="1673960" y="96775"/>
                  </a:lnTo>
                  <a:lnTo>
                    <a:pt x="1694199" y="134052"/>
                  </a:lnTo>
                  <a:lnTo>
                    <a:pt x="1706991" y="175240"/>
                  </a:lnTo>
                  <a:lnTo>
                    <a:pt x="1711452" y="219456"/>
                  </a:lnTo>
                  <a:lnTo>
                    <a:pt x="1706991" y="263671"/>
                  </a:lnTo>
                  <a:lnTo>
                    <a:pt x="1694199" y="304859"/>
                  </a:lnTo>
                  <a:lnTo>
                    <a:pt x="1673960" y="342136"/>
                  </a:lnTo>
                  <a:lnTo>
                    <a:pt x="1647158" y="374618"/>
                  </a:lnTo>
                  <a:lnTo>
                    <a:pt x="1614676" y="401420"/>
                  </a:lnTo>
                  <a:lnTo>
                    <a:pt x="1577399" y="421659"/>
                  </a:lnTo>
                  <a:lnTo>
                    <a:pt x="1536211" y="434451"/>
                  </a:lnTo>
                  <a:lnTo>
                    <a:pt x="1491995" y="438912"/>
                  </a:lnTo>
                  <a:lnTo>
                    <a:pt x="219456" y="438912"/>
                  </a:lnTo>
                  <a:lnTo>
                    <a:pt x="175229" y="434451"/>
                  </a:lnTo>
                  <a:lnTo>
                    <a:pt x="134036" y="421659"/>
                  </a:lnTo>
                  <a:lnTo>
                    <a:pt x="96758" y="401420"/>
                  </a:lnTo>
                  <a:lnTo>
                    <a:pt x="64279" y="374618"/>
                  </a:lnTo>
                  <a:lnTo>
                    <a:pt x="37481" y="342136"/>
                  </a:lnTo>
                  <a:lnTo>
                    <a:pt x="17246" y="304859"/>
                  </a:lnTo>
                  <a:lnTo>
                    <a:pt x="4458" y="263671"/>
                  </a:lnTo>
                  <a:lnTo>
                    <a:pt x="0" y="219456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85545" y="1699387"/>
            <a:ext cx="8324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Journaliste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603457" y="2887831"/>
            <a:ext cx="1603375" cy="649605"/>
            <a:chOff x="6603457" y="2887831"/>
            <a:chExt cx="1603375" cy="64960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03457" y="2887831"/>
              <a:ext cx="1603316" cy="6494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29043" y="3012960"/>
              <a:ext cx="1152156" cy="45413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641591" y="2903219"/>
              <a:ext cx="1531620" cy="577850"/>
            </a:xfrm>
            <a:custGeom>
              <a:avLst/>
              <a:gdLst/>
              <a:ahLst/>
              <a:cxnLst/>
              <a:rect l="l" t="t" r="r" b="b"/>
              <a:pathLst>
                <a:path w="1531620" h="577850">
                  <a:moveTo>
                    <a:pt x="1242822" y="0"/>
                  </a:moveTo>
                  <a:lnTo>
                    <a:pt x="288798" y="0"/>
                  </a:lnTo>
                  <a:lnTo>
                    <a:pt x="241950" y="3779"/>
                  </a:lnTo>
                  <a:lnTo>
                    <a:pt x="197510" y="14721"/>
                  </a:lnTo>
                  <a:lnTo>
                    <a:pt x="156072" y="32232"/>
                  </a:lnTo>
                  <a:lnTo>
                    <a:pt x="118231" y="55717"/>
                  </a:lnTo>
                  <a:lnTo>
                    <a:pt x="84581" y="84582"/>
                  </a:lnTo>
                  <a:lnTo>
                    <a:pt x="55717" y="118231"/>
                  </a:lnTo>
                  <a:lnTo>
                    <a:pt x="32232" y="156072"/>
                  </a:lnTo>
                  <a:lnTo>
                    <a:pt x="14721" y="197510"/>
                  </a:lnTo>
                  <a:lnTo>
                    <a:pt x="3779" y="241950"/>
                  </a:lnTo>
                  <a:lnTo>
                    <a:pt x="0" y="288797"/>
                  </a:lnTo>
                  <a:lnTo>
                    <a:pt x="3779" y="335645"/>
                  </a:lnTo>
                  <a:lnTo>
                    <a:pt x="14721" y="380085"/>
                  </a:lnTo>
                  <a:lnTo>
                    <a:pt x="32232" y="421523"/>
                  </a:lnTo>
                  <a:lnTo>
                    <a:pt x="55717" y="459364"/>
                  </a:lnTo>
                  <a:lnTo>
                    <a:pt x="84582" y="493013"/>
                  </a:lnTo>
                  <a:lnTo>
                    <a:pt x="118231" y="521878"/>
                  </a:lnTo>
                  <a:lnTo>
                    <a:pt x="156072" y="545363"/>
                  </a:lnTo>
                  <a:lnTo>
                    <a:pt x="197510" y="562874"/>
                  </a:lnTo>
                  <a:lnTo>
                    <a:pt x="241950" y="573816"/>
                  </a:lnTo>
                  <a:lnTo>
                    <a:pt x="288798" y="577595"/>
                  </a:lnTo>
                  <a:lnTo>
                    <a:pt x="1242822" y="577595"/>
                  </a:lnTo>
                  <a:lnTo>
                    <a:pt x="1289669" y="573816"/>
                  </a:lnTo>
                  <a:lnTo>
                    <a:pt x="1334109" y="562874"/>
                  </a:lnTo>
                  <a:lnTo>
                    <a:pt x="1375547" y="545363"/>
                  </a:lnTo>
                  <a:lnTo>
                    <a:pt x="1413388" y="521878"/>
                  </a:lnTo>
                  <a:lnTo>
                    <a:pt x="1447038" y="493013"/>
                  </a:lnTo>
                  <a:lnTo>
                    <a:pt x="1475902" y="459364"/>
                  </a:lnTo>
                  <a:lnTo>
                    <a:pt x="1499387" y="421523"/>
                  </a:lnTo>
                  <a:lnTo>
                    <a:pt x="1516898" y="380085"/>
                  </a:lnTo>
                  <a:lnTo>
                    <a:pt x="1527840" y="335645"/>
                  </a:lnTo>
                  <a:lnTo>
                    <a:pt x="1531619" y="288797"/>
                  </a:lnTo>
                  <a:lnTo>
                    <a:pt x="1527840" y="241950"/>
                  </a:lnTo>
                  <a:lnTo>
                    <a:pt x="1516898" y="197510"/>
                  </a:lnTo>
                  <a:lnTo>
                    <a:pt x="1499387" y="156072"/>
                  </a:lnTo>
                  <a:lnTo>
                    <a:pt x="1475902" y="118231"/>
                  </a:lnTo>
                  <a:lnTo>
                    <a:pt x="1447037" y="84582"/>
                  </a:lnTo>
                  <a:lnTo>
                    <a:pt x="1413388" y="55717"/>
                  </a:lnTo>
                  <a:lnTo>
                    <a:pt x="1375547" y="32232"/>
                  </a:lnTo>
                  <a:lnTo>
                    <a:pt x="1334109" y="14721"/>
                  </a:lnTo>
                  <a:lnTo>
                    <a:pt x="1289669" y="3779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41591" y="2903219"/>
              <a:ext cx="1531620" cy="577850"/>
            </a:xfrm>
            <a:custGeom>
              <a:avLst/>
              <a:gdLst/>
              <a:ahLst/>
              <a:cxnLst/>
              <a:rect l="l" t="t" r="r" b="b"/>
              <a:pathLst>
                <a:path w="1531620" h="577850">
                  <a:moveTo>
                    <a:pt x="0" y="288797"/>
                  </a:moveTo>
                  <a:lnTo>
                    <a:pt x="3779" y="241950"/>
                  </a:lnTo>
                  <a:lnTo>
                    <a:pt x="14721" y="197510"/>
                  </a:lnTo>
                  <a:lnTo>
                    <a:pt x="32232" y="156072"/>
                  </a:lnTo>
                  <a:lnTo>
                    <a:pt x="55717" y="118231"/>
                  </a:lnTo>
                  <a:lnTo>
                    <a:pt x="84581" y="84581"/>
                  </a:lnTo>
                  <a:lnTo>
                    <a:pt x="118231" y="55717"/>
                  </a:lnTo>
                  <a:lnTo>
                    <a:pt x="156072" y="32232"/>
                  </a:lnTo>
                  <a:lnTo>
                    <a:pt x="197510" y="14721"/>
                  </a:lnTo>
                  <a:lnTo>
                    <a:pt x="241950" y="3779"/>
                  </a:lnTo>
                  <a:lnTo>
                    <a:pt x="288798" y="0"/>
                  </a:lnTo>
                  <a:lnTo>
                    <a:pt x="1242822" y="0"/>
                  </a:lnTo>
                  <a:lnTo>
                    <a:pt x="1289669" y="3779"/>
                  </a:lnTo>
                  <a:lnTo>
                    <a:pt x="1334109" y="14721"/>
                  </a:lnTo>
                  <a:lnTo>
                    <a:pt x="1375547" y="32232"/>
                  </a:lnTo>
                  <a:lnTo>
                    <a:pt x="1413388" y="55717"/>
                  </a:lnTo>
                  <a:lnTo>
                    <a:pt x="1447037" y="84582"/>
                  </a:lnTo>
                  <a:lnTo>
                    <a:pt x="1475902" y="118231"/>
                  </a:lnTo>
                  <a:lnTo>
                    <a:pt x="1499387" y="156072"/>
                  </a:lnTo>
                  <a:lnTo>
                    <a:pt x="1516898" y="197510"/>
                  </a:lnTo>
                  <a:lnTo>
                    <a:pt x="1527840" y="241950"/>
                  </a:lnTo>
                  <a:lnTo>
                    <a:pt x="1531619" y="288797"/>
                  </a:lnTo>
                  <a:lnTo>
                    <a:pt x="1527840" y="335645"/>
                  </a:lnTo>
                  <a:lnTo>
                    <a:pt x="1516898" y="380085"/>
                  </a:lnTo>
                  <a:lnTo>
                    <a:pt x="1499387" y="421523"/>
                  </a:lnTo>
                  <a:lnTo>
                    <a:pt x="1475902" y="459364"/>
                  </a:lnTo>
                  <a:lnTo>
                    <a:pt x="1447038" y="493013"/>
                  </a:lnTo>
                  <a:lnTo>
                    <a:pt x="1413388" y="521878"/>
                  </a:lnTo>
                  <a:lnTo>
                    <a:pt x="1375547" y="545363"/>
                  </a:lnTo>
                  <a:lnTo>
                    <a:pt x="1334109" y="562874"/>
                  </a:lnTo>
                  <a:lnTo>
                    <a:pt x="1289669" y="573816"/>
                  </a:lnTo>
                  <a:lnTo>
                    <a:pt x="1242822" y="577595"/>
                  </a:lnTo>
                  <a:lnTo>
                    <a:pt x="288798" y="577595"/>
                  </a:lnTo>
                  <a:lnTo>
                    <a:pt x="241950" y="573816"/>
                  </a:lnTo>
                  <a:lnTo>
                    <a:pt x="197510" y="562874"/>
                  </a:lnTo>
                  <a:lnTo>
                    <a:pt x="156072" y="545363"/>
                  </a:lnTo>
                  <a:lnTo>
                    <a:pt x="118231" y="521878"/>
                  </a:lnTo>
                  <a:lnTo>
                    <a:pt x="84582" y="493013"/>
                  </a:lnTo>
                  <a:lnTo>
                    <a:pt x="55717" y="459364"/>
                  </a:lnTo>
                  <a:lnTo>
                    <a:pt x="32232" y="421523"/>
                  </a:lnTo>
                  <a:lnTo>
                    <a:pt x="14721" y="380085"/>
                  </a:lnTo>
                  <a:lnTo>
                    <a:pt x="3779" y="335645"/>
                  </a:lnTo>
                  <a:lnTo>
                    <a:pt x="0" y="288797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966966" y="3061157"/>
            <a:ext cx="8826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0" dirty="0">
                <a:solidFill>
                  <a:srgbClr val="1D2C86"/>
                </a:solidFill>
                <a:latin typeface="Calibri"/>
                <a:cs typeface="Calibri"/>
              </a:rPr>
              <a:t>W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ebma</a:t>
            </a: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s</a:t>
            </a: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941299" y="5198333"/>
            <a:ext cx="2737485" cy="604017"/>
            <a:chOff x="2941299" y="5198333"/>
            <a:chExt cx="2737485" cy="893444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41299" y="5198333"/>
              <a:ext cx="2737144" cy="89311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979419" y="5213604"/>
              <a:ext cx="2665730" cy="821690"/>
            </a:xfrm>
            <a:custGeom>
              <a:avLst/>
              <a:gdLst/>
              <a:ahLst/>
              <a:cxnLst/>
              <a:rect l="l" t="t" r="r" b="b"/>
              <a:pathLst>
                <a:path w="2665729" h="821689">
                  <a:moveTo>
                    <a:pt x="2254758" y="0"/>
                  </a:moveTo>
                  <a:lnTo>
                    <a:pt x="410718" y="0"/>
                  </a:lnTo>
                  <a:lnTo>
                    <a:pt x="362821" y="2763"/>
                  </a:lnTo>
                  <a:lnTo>
                    <a:pt x="316547" y="10847"/>
                  </a:lnTo>
                  <a:lnTo>
                    <a:pt x="272204" y="23945"/>
                  </a:lnTo>
                  <a:lnTo>
                    <a:pt x="230099" y="41747"/>
                  </a:lnTo>
                  <a:lnTo>
                    <a:pt x="190541" y="63946"/>
                  </a:lnTo>
                  <a:lnTo>
                    <a:pt x="153839" y="90233"/>
                  </a:lnTo>
                  <a:lnTo>
                    <a:pt x="120300" y="120300"/>
                  </a:lnTo>
                  <a:lnTo>
                    <a:pt x="90233" y="153839"/>
                  </a:lnTo>
                  <a:lnTo>
                    <a:pt x="63946" y="190541"/>
                  </a:lnTo>
                  <a:lnTo>
                    <a:pt x="41747" y="230099"/>
                  </a:lnTo>
                  <a:lnTo>
                    <a:pt x="23945" y="272204"/>
                  </a:lnTo>
                  <a:lnTo>
                    <a:pt x="10847" y="316547"/>
                  </a:lnTo>
                  <a:lnTo>
                    <a:pt x="2763" y="362821"/>
                  </a:lnTo>
                  <a:lnTo>
                    <a:pt x="0" y="410718"/>
                  </a:lnTo>
                  <a:lnTo>
                    <a:pt x="2763" y="458616"/>
                  </a:lnTo>
                  <a:lnTo>
                    <a:pt x="10847" y="504892"/>
                  </a:lnTo>
                  <a:lnTo>
                    <a:pt x="23945" y="549236"/>
                  </a:lnTo>
                  <a:lnTo>
                    <a:pt x="41747" y="591341"/>
                  </a:lnTo>
                  <a:lnTo>
                    <a:pt x="63946" y="630899"/>
                  </a:lnTo>
                  <a:lnTo>
                    <a:pt x="90233" y="667601"/>
                  </a:lnTo>
                  <a:lnTo>
                    <a:pt x="120300" y="701140"/>
                  </a:lnTo>
                  <a:lnTo>
                    <a:pt x="153839" y="731206"/>
                  </a:lnTo>
                  <a:lnTo>
                    <a:pt x="190541" y="757492"/>
                  </a:lnTo>
                  <a:lnTo>
                    <a:pt x="230099" y="779690"/>
                  </a:lnTo>
                  <a:lnTo>
                    <a:pt x="272204" y="797491"/>
                  </a:lnTo>
                  <a:lnTo>
                    <a:pt x="316547" y="810588"/>
                  </a:lnTo>
                  <a:lnTo>
                    <a:pt x="362821" y="818672"/>
                  </a:lnTo>
                  <a:lnTo>
                    <a:pt x="410718" y="821436"/>
                  </a:lnTo>
                  <a:lnTo>
                    <a:pt x="2254758" y="821436"/>
                  </a:lnTo>
                  <a:lnTo>
                    <a:pt x="2302654" y="818672"/>
                  </a:lnTo>
                  <a:lnTo>
                    <a:pt x="2348928" y="810588"/>
                  </a:lnTo>
                  <a:lnTo>
                    <a:pt x="2393271" y="797491"/>
                  </a:lnTo>
                  <a:lnTo>
                    <a:pt x="2435376" y="779690"/>
                  </a:lnTo>
                  <a:lnTo>
                    <a:pt x="2474934" y="757492"/>
                  </a:lnTo>
                  <a:lnTo>
                    <a:pt x="2511636" y="731206"/>
                  </a:lnTo>
                  <a:lnTo>
                    <a:pt x="2545175" y="701140"/>
                  </a:lnTo>
                  <a:lnTo>
                    <a:pt x="2575242" y="667601"/>
                  </a:lnTo>
                  <a:lnTo>
                    <a:pt x="2601529" y="630899"/>
                  </a:lnTo>
                  <a:lnTo>
                    <a:pt x="2623728" y="591341"/>
                  </a:lnTo>
                  <a:lnTo>
                    <a:pt x="2641530" y="549236"/>
                  </a:lnTo>
                  <a:lnTo>
                    <a:pt x="2654628" y="504892"/>
                  </a:lnTo>
                  <a:lnTo>
                    <a:pt x="2662712" y="458616"/>
                  </a:lnTo>
                  <a:lnTo>
                    <a:pt x="2665476" y="410718"/>
                  </a:lnTo>
                  <a:lnTo>
                    <a:pt x="2662712" y="362821"/>
                  </a:lnTo>
                  <a:lnTo>
                    <a:pt x="2654628" y="316547"/>
                  </a:lnTo>
                  <a:lnTo>
                    <a:pt x="2641530" y="272204"/>
                  </a:lnTo>
                  <a:lnTo>
                    <a:pt x="2623728" y="230099"/>
                  </a:lnTo>
                  <a:lnTo>
                    <a:pt x="2601529" y="190541"/>
                  </a:lnTo>
                  <a:lnTo>
                    <a:pt x="2575242" y="153839"/>
                  </a:lnTo>
                  <a:lnTo>
                    <a:pt x="2545175" y="120300"/>
                  </a:lnTo>
                  <a:lnTo>
                    <a:pt x="2511636" y="90233"/>
                  </a:lnTo>
                  <a:lnTo>
                    <a:pt x="2474934" y="63946"/>
                  </a:lnTo>
                  <a:lnTo>
                    <a:pt x="2435376" y="41747"/>
                  </a:lnTo>
                  <a:lnTo>
                    <a:pt x="2393271" y="23945"/>
                  </a:lnTo>
                  <a:lnTo>
                    <a:pt x="2348928" y="10847"/>
                  </a:lnTo>
                  <a:lnTo>
                    <a:pt x="2302654" y="2763"/>
                  </a:lnTo>
                  <a:lnTo>
                    <a:pt x="2254758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79419" y="5213604"/>
              <a:ext cx="2665730" cy="821690"/>
            </a:xfrm>
            <a:custGeom>
              <a:avLst/>
              <a:gdLst/>
              <a:ahLst/>
              <a:cxnLst/>
              <a:rect l="l" t="t" r="r" b="b"/>
              <a:pathLst>
                <a:path w="2665729" h="821689">
                  <a:moveTo>
                    <a:pt x="0" y="410718"/>
                  </a:moveTo>
                  <a:lnTo>
                    <a:pt x="2763" y="362821"/>
                  </a:lnTo>
                  <a:lnTo>
                    <a:pt x="10847" y="316547"/>
                  </a:lnTo>
                  <a:lnTo>
                    <a:pt x="23945" y="272204"/>
                  </a:lnTo>
                  <a:lnTo>
                    <a:pt x="41747" y="230099"/>
                  </a:lnTo>
                  <a:lnTo>
                    <a:pt x="63946" y="190541"/>
                  </a:lnTo>
                  <a:lnTo>
                    <a:pt x="90233" y="153839"/>
                  </a:lnTo>
                  <a:lnTo>
                    <a:pt x="120300" y="120300"/>
                  </a:lnTo>
                  <a:lnTo>
                    <a:pt x="153839" y="90233"/>
                  </a:lnTo>
                  <a:lnTo>
                    <a:pt x="190541" y="63946"/>
                  </a:lnTo>
                  <a:lnTo>
                    <a:pt x="230099" y="41747"/>
                  </a:lnTo>
                  <a:lnTo>
                    <a:pt x="272204" y="23945"/>
                  </a:lnTo>
                  <a:lnTo>
                    <a:pt x="316547" y="10847"/>
                  </a:lnTo>
                  <a:lnTo>
                    <a:pt x="362821" y="2763"/>
                  </a:lnTo>
                  <a:lnTo>
                    <a:pt x="410718" y="0"/>
                  </a:lnTo>
                  <a:lnTo>
                    <a:pt x="2254758" y="0"/>
                  </a:lnTo>
                  <a:lnTo>
                    <a:pt x="2302654" y="2763"/>
                  </a:lnTo>
                  <a:lnTo>
                    <a:pt x="2348928" y="10847"/>
                  </a:lnTo>
                  <a:lnTo>
                    <a:pt x="2393271" y="23945"/>
                  </a:lnTo>
                  <a:lnTo>
                    <a:pt x="2435376" y="41747"/>
                  </a:lnTo>
                  <a:lnTo>
                    <a:pt x="2474934" y="63946"/>
                  </a:lnTo>
                  <a:lnTo>
                    <a:pt x="2511636" y="90233"/>
                  </a:lnTo>
                  <a:lnTo>
                    <a:pt x="2545175" y="120300"/>
                  </a:lnTo>
                  <a:lnTo>
                    <a:pt x="2575242" y="153839"/>
                  </a:lnTo>
                  <a:lnTo>
                    <a:pt x="2601529" y="190541"/>
                  </a:lnTo>
                  <a:lnTo>
                    <a:pt x="2623728" y="230099"/>
                  </a:lnTo>
                  <a:lnTo>
                    <a:pt x="2641530" y="272204"/>
                  </a:lnTo>
                  <a:lnTo>
                    <a:pt x="2654628" y="316547"/>
                  </a:lnTo>
                  <a:lnTo>
                    <a:pt x="2662712" y="362821"/>
                  </a:lnTo>
                  <a:lnTo>
                    <a:pt x="2665476" y="410718"/>
                  </a:lnTo>
                  <a:lnTo>
                    <a:pt x="2662712" y="458616"/>
                  </a:lnTo>
                  <a:lnTo>
                    <a:pt x="2654628" y="504892"/>
                  </a:lnTo>
                  <a:lnTo>
                    <a:pt x="2641530" y="549236"/>
                  </a:lnTo>
                  <a:lnTo>
                    <a:pt x="2623728" y="591341"/>
                  </a:lnTo>
                  <a:lnTo>
                    <a:pt x="2601529" y="630899"/>
                  </a:lnTo>
                  <a:lnTo>
                    <a:pt x="2575242" y="667601"/>
                  </a:lnTo>
                  <a:lnTo>
                    <a:pt x="2545175" y="701140"/>
                  </a:lnTo>
                  <a:lnTo>
                    <a:pt x="2511636" y="731206"/>
                  </a:lnTo>
                  <a:lnTo>
                    <a:pt x="2474934" y="757492"/>
                  </a:lnTo>
                  <a:lnTo>
                    <a:pt x="2435376" y="779690"/>
                  </a:lnTo>
                  <a:lnTo>
                    <a:pt x="2393271" y="797491"/>
                  </a:lnTo>
                  <a:lnTo>
                    <a:pt x="2348928" y="810588"/>
                  </a:lnTo>
                  <a:lnTo>
                    <a:pt x="2302654" y="818672"/>
                  </a:lnTo>
                  <a:lnTo>
                    <a:pt x="2254758" y="821436"/>
                  </a:lnTo>
                  <a:lnTo>
                    <a:pt x="410718" y="821436"/>
                  </a:lnTo>
                  <a:lnTo>
                    <a:pt x="362821" y="818672"/>
                  </a:lnTo>
                  <a:lnTo>
                    <a:pt x="316547" y="810588"/>
                  </a:lnTo>
                  <a:lnTo>
                    <a:pt x="272204" y="797491"/>
                  </a:lnTo>
                  <a:lnTo>
                    <a:pt x="230099" y="779690"/>
                  </a:lnTo>
                  <a:lnTo>
                    <a:pt x="190541" y="757492"/>
                  </a:lnTo>
                  <a:lnTo>
                    <a:pt x="153839" y="731206"/>
                  </a:lnTo>
                  <a:lnTo>
                    <a:pt x="120300" y="701140"/>
                  </a:lnTo>
                  <a:lnTo>
                    <a:pt x="90233" y="667601"/>
                  </a:lnTo>
                  <a:lnTo>
                    <a:pt x="63946" y="630899"/>
                  </a:lnTo>
                  <a:lnTo>
                    <a:pt x="41747" y="591341"/>
                  </a:lnTo>
                  <a:lnTo>
                    <a:pt x="23945" y="549236"/>
                  </a:lnTo>
                  <a:lnTo>
                    <a:pt x="10847" y="504892"/>
                  </a:lnTo>
                  <a:lnTo>
                    <a:pt x="2763" y="458616"/>
                  </a:lnTo>
                  <a:lnTo>
                    <a:pt x="0" y="410718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171990" y="5367063"/>
            <a:ext cx="29672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Assistant </a:t>
            </a: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de</a:t>
            </a:r>
            <a:r>
              <a:rPr sz="1400" b="1" spc="-114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direction</a:t>
            </a:r>
            <a:r>
              <a:rPr lang="fr-FR" sz="1400" b="1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1D2C86"/>
                </a:solidFill>
                <a:latin typeface="Calibri"/>
                <a:cs typeface="Calibri"/>
              </a:rPr>
              <a:t>trilingue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172534" y="4772510"/>
            <a:ext cx="2181225" cy="608088"/>
            <a:chOff x="6217920" y="4700003"/>
            <a:chExt cx="2181225" cy="742315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17920" y="4700003"/>
              <a:ext cx="2180844" cy="7422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87084" y="4763998"/>
              <a:ext cx="1842515" cy="66753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5164" y="4724400"/>
              <a:ext cx="2091055" cy="652780"/>
            </a:xfrm>
            <a:custGeom>
              <a:avLst/>
              <a:gdLst/>
              <a:ahLst/>
              <a:cxnLst/>
              <a:rect l="l" t="t" r="r" b="b"/>
              <a:pathLst>
                <a:path w="2091054" h="652779">
                  <a:moveTo>
                    <a:pt x="1891664" y="0"/>
                  </a:moveTo>
                  <a:lnTo>
                    <a:pt x="199262" y="0"/>
                  </a:lnTo>
                  <a:lnTo>
                    <a:pt x="153555" y="5259"/>
                  </a:lnTo>
                  <a:lnTo>
                    <a:pt x="111606" y="20242"/>
                  </a:lnTo>
                  <a:lnTo>
                    <a:pt x="74609" y="43757"/>
                  </a:lnTo>
                  <a:lnTo>
                    <a:pt x="43757" y="74609"/>
                  </a:lnTo>
                  <a:lnTo>
                    <a:pt x="20242" y="111606"/>
                  </a:lnTo>
                  <a:lnTo>
                    <a:pt x="5259" y="153555"/>
                  </a:lnTo>
                  <a:lnTo>
                    <a:pt x="0" y="199262"/>
                  </a:lnTo>
                  <a:lnTo>
                    <a:pt x="0" y="453008"/>
                  </a:lnTo>
                  <a:lnTo>
                    <a:pt x="5259" y="498716"/>
                  </a:lnTo>
                  <a:lnTo>
                    <a:pt x="20242" y="540665"/>
                  </a:lnTo>
                  <a:lnTo>
                    <a:pt x="43757" y="577662"/>
                  </a:lnTo>
                  <a:lnTo>
                    <a:pt x="74609" y="608514"/>
                  </a:lnTo>
                  <a:lnTo>
                    <a:pt x="111606" y="632029"/>
                  </a:lnTo>
                  <a:lnTo>
                    <a:pt x="153555" y="647012"/>
                  </a:lnTo>
                  <a:lnTo>
                    <a:pt x="199262" y="652272"/>
                  </a:lnTo>
                  <a:lnTo>
                    <a:pt x="1891664" y="652272"/>
                  </a:lnTo>
                  <a:lnTo>
                    <a:pt x="1937372" y="647012"/>
                  </a:lnTo>
                  <a:lnTo>
                    <a:pt x="1979321" y="632029"/>
                  </a:lnTo>
                  <a:lnTo>
                    <a:pt x="2016318" y="608514"/>
                  </a:lnTo>
                  <a:lnTo>
                    <a:pt x="2047170" y="577662"/>
                  </a:lnTo>
                  <a:lnTo>
                    <a:pt x="2070685" y="540665"/>
                  </a:lnTo>
                  <a:lnTo>
                    <a:pt x="2085668" y="498716"/>
                  </a:lnTo>
                  <a:lnTo>
                    <a:pt x="2090928" y="453008"/>
                  </a:lnTo>
                  <a:lnTo>
                    <a:pt x="2090928" y="199262"/>
                  </a:lnTo>
                  <a:lnTo>
                    <a:pt x="2085668" y="153555"/>
                  </a:lnTo>
                  <a:lnTo>
                    <a:pt x="2070685" y="111606"/>
                  </a:lnTo>
                  <a:lnTo>
                    <a:pt x="2047170" y="74609"/>
                  </a:lnTo>
                  <a:lnTo>
                    <a:pt x="2016318" y="43757"/>
                  </a:lnTo>
                  <a:lnTo>
                    <a:pt x="1979321" y="20242"/>
                  </a:lnTo>
                  <a:lnTo>
                    <a:pt x="1937372" y="5259"/>
                  </a:lnTo>
                  <a:lnTo>
                    <a:pt x="1891664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5164" y="4724400"/>
              <a:ext cx="2091055" cy="652780"/>
            </a:xfrm>
            <a:custGeom>
              <a:avLst/>
              <a:gdLst/>
              <a:ahLst/>
              <a:cxnLst/>
              <a:rect l="l" t="t" r="r" b="b"/>
              <a:pathLst>
                <a:path w="2091054" h="652779">
                  <a:moveTo>
                    <a:pt x="0" y="199262"/>
                  </a:moveTo>
                  <a:lnTo>
                    <a:pt x="5259" y="153555"/>
                  </a:lnTo>
                  <a:lnTo>
                    <a:pt x="20242" y="111606"/>
                  </a:lnTo>
                  <a:lnTo>
                    <a:pt x="43757" y="74609"/>
                  </a:lnTo>
                  <a:lnTo>
                    <a:pt x="74609" y="43757"/>
                  </a:lnTo>
                  <a:lnTo>
                    <a:pt x="111606" y="20242"/>
                  </a:lnTo>
                  <a:lnTo>
                    <a:pt x="153555" y="5259"/>
                  </a:lnTo>
                  <a:lnTo>
                    <a:pt x="199262" y="0"/>
                  </a:lnTo>
                  <a:lnTo>
                    <a:pt x="1891664" y="0"/>
                  </a:lnTo>
                  <a:lnTo>
                    <a:pt x="1937372" y="5259"/>
                  </a:lnTo>
                  <a:lnTo>
                    <a:pt x="1979321" y="20242"/>
                  </a:lnTo>
                  <a:lnTo>
                    <a:pt x="2016318" y="43757"/>
                  </a:lnTo>
                  <a:lnTo>
                    <a:pt x="2047170" y="74609"/>
                  </a:lnTo>
                  <a:lnTo>
                    <a:pt x="2070685" y="111606"/>
                  </a:lnTo>
                  <a:lnTo>
                    <a:pt x="2085668" y="153555"/>
                  </a:lnTo>
                  <a:lnTo>
                    <a:pt x="2090928" y="199262"/>
                  </a:lnTo>
                  <a:lnTo>
                    <a:pt x="2090928" y="453008"/>
                  </a:lnTo>
                  <a:lnTo>
                    <a:pt x="2085668" y="498716"/>
                  </a:lnTo>
                  <a:lnTo>
                    <a:pt x="2070685" y="540665"/>
                  </a:lnTo>
                  <a:lnTo>
                    <a:pt x="2047170" y="577662"/>
                  </a:lnTo>
                  <a:lnTo>
                    <a:pt x="2016318" y="608514"/>
                  </a:lnTo>
                  <a:lnTo>
                    <a:pt x="1979321" y="632029"/>
                  </a:lnTo>
                  <a:lnTo>
                    <a:pt x="1937372" y="647012"/>
                  </a:lnTo>
                  <a:lnTo>
                    <a:pt x="1891664" y="652272"/>
                  </a:lnTo>
                  <a:lnTo>
                    <a:pt x="199262" y="652272"/>
                  </a:lnTo>
                  <a:lnTo>
                    <a:pt x="153555" y="647012"/>
                  </a:lnTo>
                  <a:lnTo>
                    <a:pt x="111606" y="632029"/>
                  </a:lnTo>
                  <a:lnTo>
                    <a:pt x="74609" y="608514"/>
                  </a:lnTo>
                  <a:lnTo>
                    <a:pt x="43757" y="577662"/>
                  </a:lnTo>
                  <a:lnTo>
                    <a:pt x="20242" y="540665"/>
                  </a:lnTo>
                  <a:lnTo>
                    <a:pt x="5259" y="498716"/>
                  </a:lnTo>
                  <a:lnTo>
                    <a:pt x="0" y="453008"/>
                  </a:lnTo>
                  <a:lnTo>
                    <a:pt x="0" y="199262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248400" y="4896557"/>
            <a:ext cx="248752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100"/>
              </a:spcBef>
            </a:pP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Référenceur</a:t>
            </a: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/</a:t>
            </a: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rédacteur</a:t>
            </a:r>
            <a:r>
              <a:rPr lang="fr-FR" sz="1400" b="1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web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564123" y="5867400"/>
            <a:ext cx="1859280" cy="650875"/>
            <a:chOff x="5564123" y="5867400"/>
            <a:chExt cx="1859280" cy="650875"/>
          </a:xfrm>
        </p:grpSpPr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64123" y="5867400"/>
              <a:ext cx="1859279" cy="65077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611367" y="5891783"/>
              <a:ext cx="1769745" cy="561340"/>
            </a:xfrm>
            <a:custGeom>
              <a:avLst/>
              <a:gdLst/>
              <a:ahLst/>
              <a:cxnLst/>
              <a:rect l="l" t="t" r="r" b="b"/>
              <a:pathLst>
                <a:path w="1769745" h="561339">
                  <a:moveTo>
                    <a:pt x="1488948" y="0"/>
                  </a:moveTo>
                  <a:lnTo>
                    <a:pt x="280416" y="0"/>
                  </a:lnTo>
                  <a:lnTo>
                    <a:pt x="234944" y="3670"/>
                  </a:lnTo>
                  <a:lnTo>
                    <a:pt x="191804" y="14296"/>
                  </a:lnTo>
                  <a:lnTo>
                    <a:pt x="151573" y="31300"/>
                  </a:lnTo>
                  <a:lnTo>
                    <a:pt x="114830" y="54105"/>
                  </a:lnTo>
                  <a:lnTo>
                    <a:pt x="82153" y="82134"/>
                  </a:lnTo>
                  <a:lnTo>
                    <a:pt x="54120" y="114808"/>
                  </a:lnTo>
                  <a:lnTo>
                    <a:pt x="31310" y="151551"/>
                  </a:lnTo>
                  <a:lnTo>
                    <a:pt x="14301" y="191785"/>
                  </a:lnTo>
                  <a:lnTo>
                    <a:pt x="3671" y="234932"/>
                  </a:lnTo>
                  <a:lnTo>
                    <a:pt x="0" y="280415"/>
                  </a:lnTo>
                  <a:lnTo>
                    <a:pt x="3672" y="325902"/>
                  </a:lnTo>
                  <a:lnTo>
                    <a:pt x="14303" y="369051"/>
                  </a:lnTo>
                  <a:lnTo>
                    <a:pt x="31313" y="409286"/>
                  </a:lnTo>
                  <a:lnTo>
                    <a:pt x="54124" y="446029"/>
                  </a:lnTo>
                  <a:lnTo>
                    <a:pt x="82158" y="478702"/>
                  </a:lnTo>
                  <a:lnTo>
                    <a:pt x="114836" y="506729"/>
                  </a:lnTo>
                  <a:lnTo>
                    <a:pt x="151579" y="529533"/>
                  </a:lnTo>
                  <a:lnTo>
                    <a:pt x="191809" y="546536"/>
                  </a:lnTo>
                  <a:lnTo>
                    <a:pt x="234949" y="557162"/>
                  </a:lnTo>
                  <a:lnTo>
                    <a:pt x="280416" y="560831"/>
                  </a:lnTo>
                  <a:lnTo>
                    <a:pt x="1488948" y="560831"/>
                  </a:lnTo>
                  <a:lnTo>
                    <a:pt x="1534420" y="557161"/>
                  </a:lnTo>
                  <a:lnTo>
                    <a:pt x="1577562" y="546535"/>
                  </a:lnTo>
                  <a:lnTo>
                    <a:pt x="1617794" y="529531"/>
                  </a:lnTo>
                  <a:lnTo>
                    <a:pt x="1654537" y="506726"/>
                  </a:lnTo>
                  <a:lnTo>
                    <a:pt x="1687214" y="478697"/>
                  </a:lnTo>
                  <a:lnTo>
                    <a:pt x="1715247" y="446023"/>
                  </a:lnTo>
                  <a:lnTo>
                    <a:pt x="1738056" y="409280"/>
                  </a:lnTo>
                  <a:lnTo>
                    <a:pt x="1755063" y="369046"/>
                  </a:lnTo>
                  <a:lnTo>
                    <a:pt x="1765692" y="325899"/>
                  </a:lnTo>
                  <a:lnTo>
                    <a:pt x="1769364" y="280415"/>
                  </a:lnTo>
                  <a:lnTo>
                    <a:pt x="1765692" y="234932"/>
                  </a:lnTo>
                  <a:lnTo>
                    <a:pt x="1755062" y="191785"/>
                  </a:lnTo>
                  <a:lnTo>
                    <a:pt x="1738053" y="151551"/>
                  </a:lnTo>
                  <a:lnTo>
                    <a:pt x="1715243" y="114808"/>
                  </a:lnTo>
                  <a:lnTo>
                    <a:pt x="1687210" y="82134"/>
                  </a:lnTo>
                  <a:lnTo>
                    <a:pt x="1654533" y="54105"/>
                  </a:lnTo>
                  <a:lnTo>
                    <a:pt x="1617790" y="31300"/>
                  </a:lnTo>
                  <a:lnTo>
                    <a:pt x="1577559" y="14296"/>
                  </a:lnTo>
                  <a:lnTo>
                    <a:pt x="1534419" y="3670"/>
                  </a:lnTo>
                  <a:lnTo>
                    <a:pt x="1488948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11367" y="5891783"/>
              <a:ext cx="1769745" cy="561340"/>
            </a:xfrm>
            <a:custGeom>
              <a:avLst/>
              <a:gdLst/>
              <a:ahLst/>
              <a:cxnLst/>
              <a:rect l="l" t="t" r="r" b="b"/>
              <a:pathLst>
                <a:path w="1769745" h="561339">
                  <a:moveTo>
                    <a:pt x="0" y="280415"/>
                  </a:moveTo>
                  <a:lnTo>
                    <a:pt x="3671" y="234932"/>
                  </a:lnTo>
                  <a:lnTo>
                    <a:pt x="14301" y="191785"/>
                  </a:lnTo>
                  <a:lnTo>
                    <a:pt x="31310" y="151551"/>
                  </a:lnTo>
                  <a:lnTo>
                    <a:pt x="54120" y="114808"/>
                  </a:lnTo>
                  <a:lnTo>
                    <a:pt x="82153" y="82134"/>
                  </a:lnTo>
                  <a:lnTo>
                    <a:pt x="114830" y="54105"/>
                  </a:lnTo>
                  <a:lnTo>
                    <a:pt x="151573" y="31300"/>
                  </a:lnTo>
                  <a:lnTo>
                    <a:pt x="191804" y="14296"/>
                  </a:lnTo>
                  <a:lnTo>
                    <a:pt x="234944" y="3670"/>
                  </a:lnTo>
                  <a:lnTo>
                    <a:pt x="280416" y="0"/>
                  </a:lnTo>
                  <a:lnTo>
                    <a:pt x="1488948" y="0"/>
                  </a:lnTo>
                  <a:lnTo>
                    <a:pt x="1534419" y="3670"/>
                  </a:lnTo>
                  <a:lnTo>
                    <a:pt x="1577559" y="14296"/>
                  </a:lnTo>
                  <a:lnTo>
                    <a:pt x="1617790" y="31300"/>
                  </a:lnTo>
                  <a:lnTo>
                    <a:pt x="1654533" y="54105"/>
                  </a:lnTo>
                  <a:lnTo>
                    <a:pt x="1687210" y="82134"/>
                  </a:lnTo>
                  <a:lnTo>
                    <a:pt x="1715243" y="114808"/>
                  </a:lnTo>
                  <a:lnTo>
                    <a:pt x="1738053" y="151551"/>
                  </a:lnTo>
                  <a:lnTo>
                    <a:pt x="1755062" y="191785"/>
                  </a:lnTo>
                  <a:lnTo>
                    <a:pt x="1765692" y="234932"/>
                  </a:lnTo>
                  <a:lnTo>
                    <a:pt x="1769364" y="280415"/>
                  </a:lnTo>
                  <a:lnTo>
                    <a:pt x="1765692" y="325902"/>
                  </a:lnTo>
                  <a:lnTo>
                    <a:pt x="1755062" y="369051"/>
                  </a:lnTo>
                  <a:lnTo>
                    <a:pt x="1738053" y="409286"/>
                  </a:lnTo>
                  <a:lnTo>
                    <a:pt x="1715243" y="446029"/>
                  </a:lnTo>
                  <a:lnTo>
                    <a:pt x="1687210" y="478702"/>
                  </a:lnTo>
                  <a:lnTo>
                    <a:pt x="1654533" y="506729"/>
                  </a:lnTo>
                  <a:lnTo>
                    <a:pt x="1617790" y="529533"/>
                  </a:lnTo>
                  <a:lnTo>
                    <a:pt x="1577559" y="546536"/>
                  </a:lnTo>
                  <a:lnTo>
                    <a:pt x="1534419" y="557162"/>
                  </a:lnTo>
                  <a:lnTo>
                    <a:pt x="1488948" y="560831"/>
                  </a:lnTo>
                  <a:lnTo>
                    <a:pt x="280416" y="560831"/>
                  </a:lnTo>
                  <a:lnTo>
                    <a:pt x="234944" y="557161"/>
                  </a:lnTo>
                  <a:lnTo>
                    <a:pt x="191804" y="546535"/>
                  </a:lnTo>
                  <a:lnTo>
                    <a:pt x="151573" y="529531"/>
                  </a:lnTo>
                  <a:lnTo>
                    <a:pt x="114830" y="506726"/>
                  </a:lnTo>
                  <a:lnTo>
                    <a:pt x="82153" y="478697"/>
                  </a:lnTo>
                  <a:lnTo>
                    <a:pt x="54120" y="446023"/>
                  </a:lnTo>
                  <a:lnTo>
                    <a:pt x="31310" y="409280"/>
                  </a:lnTo>
                  <a:lnTo>
                    <a:pt x="14301" y="369046"/>
                  </a:lnTo>
                  <a:lnTo>
                    <a:pt x="3671" y="325899"/>
                  </a:lnTo>
                  <a:lnTo>
                    <a:pt x="0" y="280415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039103" y="6042152"/>
            <a:ext cx="9137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D2C86"/>
                </a:solidFill>
                <a:latin typeface="Calibri"/>
                <a:cs typeface="Calibri"/>
              </a:rPr>
              <a:t>Localisateur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474673" y="2304262"/>
            <a:ext cx="1765300" cy="605098"/>
            <a:chOff x="3474673" y="2304262"/>
            <a:chExt cx="1765300" cy="668020"/>
          </a:xfrm>
        </p:grpSpPr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74673" y="2328636"/>
              <a:ext cx="1764885" cy="56396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14571" y="2304262"/>
              <a:ext cx="1121664" cy="66753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512819" y="2343912"/>
              <a:ext cx="1693545" cy="492759"/>
            </a:xfrm>
            <a:custGeom>
              <a:avLst/>
              <a:gdLst/>
              <a:ahLst/>
              <a:cxnLst/>
              <a:rect l="l" t="t" r="r" b="b"/>
              <a:pathLst>
                <a:path w="1693545" h="492760">
                  <a:moveTo>
                    <a:pt x="1459229" y="0"/>
                  </a:moveTo>
                  <a:lnTo>
                    <a:pt x="233933" y="0"/>
                  </a:lnTo>
                  <a:lnTo>
                    <a:pt x="186799" y="4754"/>
                  </a:lnTo>
                  <a:lnTo>
                    <a:pt x="142892" y="18389"/>
                  </a:lnTo>
                  <a:lnTo>
                    <a:pt x="103156" y="39962"/>
                  </a:lnTo>
                  <a:lnTo>
                    <a:pt x="68532" y="68532"/>
                  </a:lnTo>
                  <a:lnTo>
                    <a:pt x="39962" y="103156"/>
                  </a:lnTo>
                  <a:lnTo>
                    <a:pt x="18389" y="142892"/>
                  </a:lnTo>
                  <a:lnTo>
                    <a:pt x="4754" y="186799"/>
                  </a:lnTo>
                  <a:lnTo>
                    <a:pt x="0" y="233934"/>
                  </a:lnTo>
                  <a:lnTo>
                    <a:pt x="0" y="258317"/>
                  </a:lnTo>
                  <a:lnTo>
                    <a:pt x="4754" y="305452"/>
                  </a:lnTo>
                  <a:lnTo>
                    <a:pt x="18389" y="349359"/>
                  </a:lnTo>
                  <a:lnTo>
                    <a:pt x="39962" y="389095"/>
                  </a:lnTo>
                  <a:lnTo>
                    <a:pt x="68532" y="423719"/>
                  </a:lnTo>
                  <a:lnTo>
                    <a:pt x="103156" y="452289"/>
                  </a:lnTo>
                  <a:lnTo>
                    <a:pt x="142892" y="473862"/>
                  </a:lnTo>
                  <a:lnTo>
                    <a:pt x="186799" y="487497"/>
                  </a:lnTo>
                  <a:lnTo>
                    <a:pt x="233933" y="492251"/>
                  </a:lnTo>
                  <a:lnTo>
                    <a:pt x="1459229" y="492251"/>
                  </a:lnTo>
                  <a:lnTo>
                    <a:pt x="1506364" y="487497"/>
                  </a:lnTo>
                  <a:lnTo>
                    <a:pt x="1550271" y="473862"/>
                  </a:lnTo>
                  <a:lnTo>
                    <a:pt x="1590007" y="452289"/>
                  </a:lnTo>
                  <a:lnTo>
                    <a:pt x="1624631" y="423719"/>
                  </a:lnTo>
                  <a:lnTo>
                    <a:pt x="1653201" y="389095"/>
                  </a:lnTo>
                  <a:lnTo>
                    <a:pt x="1674774" y="349359"/>
                  </a:lnTo>
                  <a:lnTo>
                    <a:pt x="1688409" y="305452"/>
                  </a:lnTo>
                  <a:lnTo>
                    <a:pt x="1693164" y="258317"/>
                  </a:lnTo>
                  <a:lnTo>
                    <a:pt x="1693164" y="233934"/>
                  </a:lnTo>
                  <a:lnTo>
                    <a:pt x="1688409" y="186799"/>
                  </a:lnTo>
                  <a:lnTo>
                    <a:pt x="1674774" y="142892"/>
                  </a:lnTo>
                  <a:lnTo>
                    <a:pt x="1653201" y="103156"/>
                  </a:lnTo>
                  <a:lnTo>
                    <a:pt x="1624631" y="68532"/>
                  </a:lnTo>
                  <a:lnTo>
                    <a:pt x="1590007" y="39962"/>
                  </a:lnTo>
                  <a:lnTo>
                    <a:pt x="1550271" y="18389"/>
                  </a:lnTo>
                  <a:lnTo>
                    <a:pt x="1506364" y="4754"/>
                  </a:lnTo>
                  <a:lnTo>
                    <a:pt x="1459229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12819" y="2343912"/>
              <a:ext cx="1693545" cy="492759"/>
            </a:xfrm>
            <a:custGeom>
              <a:avLst/>
              <a:gdLst/>
              <a:ahLst/>
              <a:cxnLst/>
              <a:rect l="l" t="t" r="r" b="b"/>
              <a:pathLst>
                <a:path w="1693545" h="492760">
                  <a:moveTo>
                    <a:pt x="0" y="233934"/>
                  </a:moveTo>
                  <a:lnTo>
                    <a:pt x="4754" y="186799"/>
                  </a:lnTo>
                  <a:lnTo>
                    <a:pt x="18389" y="142892"/>
                  </a:lnTo>
                  <a:lnTo>
                    <a:pt x="39962" y="103156"/>
                  </a:lnTo>
                  <a:lnTo>
                    <a:pt x="68532" y="68532"/>
                  </a:lnTo>
                  <a:lnTo>
                    <a:pt x="103156" y="39962"/>
                  </a:lnTo>
                  <a:lnTo>
                    <a:pt x="142892" y="18389"/>
                  </a:lnTo>
                  <a:lnTo>
                    <a:pt x="186799" y="4754"/>
                  </a:lnTo>
                  <a:lnTo>
                    <a:pt x="233933" y="0"/>
                  </a:lnTo>
                  <a:lnTo>
                    <a:pt x="1459229" y="0"/>
                  </a:lnTo>
                  <a:lnTo>
                    <a:pt x="1506364" y="4754"/>
                  </a:lnTo>
                  <a:lnTo>
                    <a:pt x="1550271" y="18389"/>
                  </a:lnTo>
                  <a:lnTo>
                    <a:pt x="1590007" y="39962"/>
                  </a:lnTo>
                  <a:lnTo>
                    <a:pt x="1624631" y="68532"/>
                  </a:lnTo>
                  <a:lnTo>
                    <a:pt x="1653201" y="103156"/>
                  </a:lnTo>
                  <a:lnTo>
                    <a:pt x="1674774" y="142892"/>
                  </a:lnTo>
                  <a:lnTo>
                    <a:pt x="1688409" y="186799"/>
                  </a:lnTo>
                  <a:lnTo>
                    <a:pt x="1693164" y="233934"/>
                  </a:lnTo>
                  <a:lnTo>
                    <a:pt x="1693164" y="258317"/>
                  </a:lnTo>
                  <a:lnTo>
                    <a:pt x="1688409" y="305452"/>
                  </a:lnTo>
                  <a:lnTo>
                    <a:pt x="1674774" y="349359"/>
                  </a:lnTo>
                  <a:lnTo>
                    <a:pt x="1653201" y="389095"/>
                  </a:lnTo>
                  <a:lnTo>
                    <a:pt x="1624631" y="423719"/>
                  </a:lnTo>
                  <a:lnTo>
                    <a:pt x="1590007" y="452289"/>
                  </a:lnTo>
                  <a:lnTo>
                    <a:pt x="1550271" y="473862"/>
                  </a:lnTo>
                  <a:lnTo>
                    <a:pt x="1506364" y="487497"/>
                  </a:lnTo>
                  <a:lnTo>
                    <a:pt x="1459229" y="492251"/>
                  </a:lnTo>
                  <a:lnTo>
                    <a:pt x="233933" y="492251"/>
                  </a:lnTo>
                  <a:lnTo>
                    <a:pt x="186799" y="487497"/>
                  </a:lnTo>
                  <a:lnTo>
                    <a:pt x="142892" y="473862"/>
                  </a:lnTo>
                  <a:lnTo>
                    <a:pt x="103156" y="452289"/>
                  </a:lnTo>
                  <a:lnTo>
                    <a:pt x="68532" y="423719"/>
                  </a:lnTo>
                  <a:lnTo>
                    <a:pt x="39962" y="389095"/>
                  </a:lnTo>
                  <a:lnTo>
                    <a:pt x="18389" y="349359"/>
                  </a:lnTo>
                  <a:lnTo>
                    <a:pt x="4754" y="305452"/>
                  </a:lnTo>
                  <a:lnTo>
                    <a:pt x="0" y="258317"/>
                  </a:lnTo>
                  <a:lnTo>
                    <a:pt x="0" y="233934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710457" y="2443324"/>
            <a:ext cx="189836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Ingénieur</a:t>
            </a:r>
            <a:r>
              <a:rPr lang="fr-FR" sz="1400" b="1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spc="-15" dirty="0" err="1">
                <a:solidFill>
                  <a:srgbClr val="1D2C86"/>
                </a:solidFill>
                <a:latin typeface="Calibri"/>
                <a:cs typeface="Calibri"/>
              </a:rPr>
              <a:t>d’études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551668" y="1814948"/>
            <a:ext cx="1708785" cy="732155"/>
            <a:chOff x="6551668" y="1814948"/>
            <a:chExt cx="1708785" cy="732155"/>
          </a:xfrm>
        </p:grpSpPr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51668" y="1814948"/>
              <a:ext cx="1708420" cy="73176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589776" y="1830323"/>
              <a:ext cx="1637030" cy="660400"/>
            </a:xfrm>
            <a:custGeom>
              <a:avLst/>
              <a:gdLst/>
              <a:ahLst/>
              <a:cxnLst/>
              <a:rect l="l" t="t" r="r" b="b"/>
              <a:pathLst>
                <a:path w="1637029" h="660400">
                  <a:moveTo>
                    <a:pt x="1306829" y="0"/>
                  </a:moveTo>
                  <a:lnTo>
                    <a:pt x="329946" y="0"/>
                  </a:lnTo>
                  <a:lnTo>
                    <a:pt x="281184" y="3576"/>
                  </a:lnTo>
                  <a:lnTo>
                    <a:pt x="234645" y="13967"/>
                  </a:lnTo>
                  <a:lnTo>
                    <a:pt x="190840" y="30662"/>
                  </a:lnTo>
                  <a:lnTo>
                    <a:pt x="150277" y="53151"/>
                  </a:lnTo>
                  <a:lnTo>
                    <a:pt x="113468" y="80923"/>
                  </a:lnTo>
                  <a:lnTo>
                    <a:pt x="80923" y="113468"/>
                  </a:lnTo>
                  <a:lnTo>
                    <a:pt x="53151" y="150277"/>
                  </a:lnTo>
                  <a:lnTo>
                    <a:pt x="30662" y="190840"/>
                  </a:lnTo>
                  <a:lnTo>
                    <a:pt x="13967" y="234645"/>
                  </a:lnTo>
                  <a:lnTo>
                    <a:pt x="3576" y="281184"/>
                  </a:lnTo>
                  <a:lnTo>
                    <a:pt x="0" y="329946"/>
                  </a:lnTo>
                  <a:lnTo>
                    <a:pt x="3576" y="378707"/>
                  </a:lnTo>
                  <a:lnTo>
                    <a:pt x="13967" y="425246"/>
                  </a:lnTo>
                  <a:lnTo>
                    <a:pt x="30662" y="469051"/>
                  </a:lnTo>
                  <a:lnTo>
                    <a:pt x="53151" y="509614"/>
                  </a:lnTo>
                  <a:lnTo>
                    <a:pt x="80923" y="546423"/>
                  </a:lnTo>
                  <a:lnTo>
                    <a:pt x="113468" y="578968"/>
                  </a:lnTo>
                  <a:lnTo>
                    <a:pt x="150277" y="606740"/>
                  </a:lnTo>
                  <a:lnTo>
                    <a:pt x="190840" y="629229"/>
                  </a:lnTo>
                  <a:lnTo>
                    <a:pt x="234645" y="645924"/>
                  </a:lnTo>
                  <a:lnTo>
                    <a:pt x="281184" y="656315"/>
                  </a:lnTo>
                  <a:lnTo>
                    <a:pt x="329946" y="659891"/>
                  </a:lnTo>
                  <a:lnTo>
                    <a:pt x="1306829" y="659891"/>
                  </a:lnTo>
                  <a:lnTo>
                    <a:pt x="1355591" y="656315"/>
                  </a:lnTo>
                  <a:lnTo>
                    <a:pt x="1402130" y="645924"/>
                  </a:lnTo>
                  <a:lnTo>
                    <a:pt x="1445935" y="629229"/>
                  </a:lnTo>
                  <a:lnTo>
                    <a:pt x="1486498" y="606740"/>
                  </a:lnTo>
                  <a:lnTo>
                    <a:pt x="1523307" y="578968"/>
                  </a:lnTo>
                  <a:lnTo>
                    <a:pt x="1555852" y="546423"/>
                  </a:lnTo>
                  <a:lnTo>
                    <a:pt x="1583624" y="509614"/>
                  </a:lnTo>
                  <a:lnTo>
                    <a:pt x="1606113" y="469051"/>
                  </a:lnTo>
                  <a:lnTo>
                    <a:pt x="1622808" y="425246"/>
                  </a:lnTo>
                  <a:lnTo>
                    <a:pt x="1633199" y="378707"/>
                  </a:lnTo>
                  <a:lnTo>
                    <a:pt x="1636776" y="329946"/>
                  </a:lnTo>
                  <a:lnTo>
                    <a:pt x="1633199" y="281184"/>
                  </a:lnTo>
                  <a:lnTo>
                    <a:pt x="1622808" y="234645"/>
                  </a:lnTo>
                  <a:lnTo>
                    <a:pt x="1606113" y="190840"/>
                  </a:lnTo>
                  <a:lnTo>
                    <a:pt x="1583624" y="150277"/>
                  </a:lnTo>
                  <a:lnTo>
                    <a:pt x="1555852" y="113468"/>
                  </a:lnTo>
                  <a:lnTo>
                    <a:pt x="1523307" y="80923"/>
                  </a:lnTo>
                  <a:lnTo>
                    <a:pt x="1486498" y="53151"/>
                  </a:lnTo>
                  <a:lnTo>
                    <a:pt x="1445935" y="30662"/>
                  </a:lnTo>
                  <a:lnTo>
                    <a:pt x="1402130" y="13967"/>
                  </a:lnTo>
                  <a:lnTo>
                    <a:pt x="1355591" y="3576"/>
                  </a:lnTo>
                  <a:lnTo>
                    <a:pt x="1306829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89776" y="1830323"/>
              <a:ext cx="1637030" cy="660400"/>
            </a:xfrm>
            <a:custGeom>
              <a:avLst/>
              <a:gdLst/>
              <a:ahLst/>
              <a:cxnLst/>
              <a:rect l="l" t="t" r="r" b="b"/>
              <a:pathLst>
                <a:path w="1637029" h="660400">
                  <a:moveTo>
                    <a:pt x="0" y="329946"/>
                  </a:moveTo>
                  <a:lnTo>
                    <a:pt x="3576" y="281184"/>
                  </a:lnTo>
                  <a:lnTo>
                    <a:pt x="13967" y="234645"/>
                  </a:lnTo>
                  <a:lnTo>
                    <a:pt x="30662" y="190840"/>
                  </a:lnTo>
                  <a:lnTo>
                    <a:pt x="53151" y="150277"/>
                  </a:lnTo>
                  <a:lnTo>
                    <a:pt x="80923" y="113468"/>
                  </a:lnTo>
                  <a:lnTo>
                    <a:pt x="113468" y="80923"/>
                  </a:lnTo>
                  <a:lnTo>
                    <a:pt x="150277" y="53151"/>
                  </a:lnTo>
                  <a:lnTo>
                    <a:pt x="190840" y="30662"/>
                  </a:lnTo>
                  <a:lnTo>
                    <a:pt x="234645" y="13967"/>
                  </a:lnTo>
                  <a:lnTo>
                    <a:pt x="281184" y="3576"/>
                  </a:lnTo>
                  <a:lnTo>
                    <a:pt x="329946" y="0"/>
                  </a:lnTo>
                  <a:lnTo>
                    <a:pt x="1306829" y="0"/>
                  </a:lnTo>
                  <a:lnTo>
                    <a:pt x="1355591" y="3576"/>
                  </a:lnTo>
                  <a:lnTo>
                    <a:pt x="1402130" y="13967"/>
                  </a:lnTo>
                  <a:lnTo>
                    <a:pt x="1445935" y="30662"/>
                  </a:lnTo>
                  <a:lnTo>
                    <a:pt x="1486498" y="53151"/>
                  </a:lnTo>
                  <a:lnTo>
                    <a:pt x="1523307" y="80923"/>
                  </a:lnTo>
                  <a:lnTo>
                    <a:pt x="1555852" y="113468"/>
                  </a:lnTo>
                  <a:lnTo>
                    <a:pt x="1583624" y="150277"/>
                  </a:lnTo>
                  <a:lnTo>
                    <a:pt x="1606113" y="190840"/>
                  </a:lnTo>
                  <a:lnTo>
                    <a:pt x="1622808" y="234645"/>
                  </a:lnTo>
                  <a:lnTo>
                    <a:pt x="1633199" y="281184"/>
                  </a:lnTo>
                  <a:lnTo>
                    <a:pt x="1636776" y="329946"/>
                  </a:lnTo>
                  <a:lnTo>
                    <a:pt x="1633199" y="378707"/>
                  </a:lnTo>
                  <a:lnTo>
                    <a:pt x="1622808" y="425246"/>
                  </a:lnTo>
                  <a:lnTo>
                    <a:pt x="1606113" y="469051"/>
                  </a:lnTo>
                  <a:lnTo>
                    <a:pt x="1583624" y="509614"/>
                  </a:lnTo>
                  <a:lnTo>
                    <a:pt x="1555852" y="546423"/>
                  </a:lnTo>
                  <a:lnTo>
                    <a:pt x="1523307" y="578968"/>
                  </a:lnTo>
                  <a:lnTo>
                    <a:pt x="1486498" y="606740"/>
                  </a:lnTo>
                  <a:lnTo>
                    <a:pt x="1445935" y="629229"/>
                  </a:lnTo>
                  <a:lnTo>
                    <a:pt x="1402130" y="645924"/>
                  </a:lnTo>
                  <a:lnTo>
                    <a:pt x="1355591" y="656315"/>
                  </a:lnTo>
                  <a:lnTo>
                    <a:pt x="1306829" y="659891"/>
                  </a:lnTo>
                  <a:lnTo>
                    <a:pt x="329946" y="659891"/>
                  </a:lnTo>
                  <a:lnTo>
                    <a:pt x="281184" y="656315"/>
                  </a:lnTo>
                  <a:lnTo>
                    <a:pt x="234645" y="645924"/>
                  </a:lnTo>
                  <a:lnTo>
                    <a:pt x="190840" y="629229"/>
                  </a:lnTo>
                  <a:lnTo>
                    <a:pt x="150277" y="606740"/>
                  </a:lnTo>
                  <a:lnTo>
                    <a:pt x="113468" y="578968"/>
                  </a:lnTo>
                  <a:lnTo>
                    <a:pt x="80923" y="546423"/>
                  </a:lnTo>
                  <a:lnTo>
                    <a:pt x="53151" y="509614"/>
                  </a:lnTo>
                  <a:lnTo>
                    <a:pt x="30662" y="469051"/>
                  </a:lnTo>
                  <a:lnTo>
                    <a:pt x="13967" y="425246"/>
                  </a:lnTo>
                  <a:lnTo>
                    <a:pt x="3576" y="378707"/>
                  </a:lnTo>
                  <a:lnTo>
                    <a:pt x="0" y="329946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887718" y="2029460"/>
            <a:ext cx="104266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1D2C86"/>
                </a:solidFill>
                <a:latin typeface="Calibri"/>
                <a:cs typeface="Calibri"/>
              </a:rPr>
              <a:t>Terminologue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90500" y="4980342"/>
            <a:ext cx="2455545" cy="692467"/>
            <a:chOff x="387079" y="4896571"/>
            <a:chExt cx="2455545" cy="1001394"/>
          </a:xfrm>
        </p:grpSpPr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7079" y="4896571"/>
              <a:ext cx="2455197" cy="100134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7408" y="4983480"/>
              <a:ext cx="2072639" cy="8808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25196" y="4911852"/>
              <a:ext cx="2383790" cy="929640"/>
            </a:xfrm>
            <a:custGeom>
              <a:avLst/>
              <a:gdLst/>
              <a:ahLst/>
              <a:cxnLst/>
              <a:rect l="l" t="t" r="r" b="b"/>
              <a:pathLst>
                <a:path w="2383790" h="929639">
                  <a:moveTo>
                    <a:pt x="1950847" y="0"/>
                  </a:moveTo>
                  <a:lnTo>
                    <a:pt x="432714" y="0"/>
                  </a:lnTo>
                  <a:lnTo>
                    <a:pt x="385564" y="2538"/>
                  </a:lnTo>
                  <a:lnTo>
                    <a:pt x="339884" y="9977"/>
                  </a:lnTo>
                  <a:lnTo>
                    <a:pt x="295940" y="22054"/>
                  </a:lnTo>
                  <a:lnTo>
                    <a:pt x="253994" y="38504"/>
                  </a:lnTo>
                  <a:lnTo>
                    <a:pt x="214312" y="59064"/>
                  </a:lnTo>
                  <a:lnTo>
                    <a:pt x="177155" y="83470"/>
                  </a:lnTo>
                  <a:lnTo>
                    <a:pt x="142790" y="111459"/>
                  </a:lnTo>
                  <a:lnTo>
                    <a:pt x="111479" y="142766"/>
                  </a:lnTo>
                  <a:lnTo>
                    <a:pt x="83486" y="177128"/>
                  </a:lnTo>
                  <a:lnTo>
                    <a:pt x="59076" y="214281"/>
                  </a:lnTo>
                  <a:lnTo>
                    <a:pt x="38512" y="253963"/>
                  </a:lnTo>
                  <a:lnTo>
                    <a:pt x="22059" y="295907"/>
                  </a:lnTo>
                  <a:lnTo>
                    <a:pt x="9980" y="339853"/>
                  </a:lnTo>
                  <a:lnTo>
                    <a:pt x="2539" y="385534"/>
                  </a:lnTo>
                  <a:lnTo>
                    <a:pt x="0" y="432689"/>
                  </a:lnTo>
                  <a:lnTo>
                    <a:pt x="0" y="496951"/>
                  </a:lnTo>
                  <a:lnTo>
                    <a:pt x="2539" y="544096"/>
                  </a:lnTo>
                  <a:lnTo>
                    <a:pt x="9980" y="589771"/>
                  </a:lnTo>
                  <a:lnTo>
                    <a:pt x="22059" y="633712"/>
                  </a:lnTo>
                  <a:lnTo>
                    <a:pt x="38512" y="675655"/>
                  </a:lnTo>
                  <a:lnTo>
                    <a:pt x="59076" y="715335"/>
                  </a:lnTo>
                  <a:lnTo>
                    <a:pt x="83486" y="752489"/>
                  </a:lnTo>
                  <a:lnTo>
                    <a:pt x="111479" y="786853"/>
                  </a:lnTo>
                  <a:lnTo>
                    <a:pt x="142790" y="818163"/>
                  </a:lnTo>
                  <a:lnTo>
                    <a:pt x="177155" y="846154"/>
                  </a:lnTo>
                  <a:lnTo>
                    <a:pt x="214312" y="870564"/>
                  </a:lnTo>
                  <a:lnTo>
                    <a:pt x="253994" y="891127"/>
                  </a:lnTo>
                  <a:lnTo>
                    <a:pt x="295940" y="907580"/>
                  </a:lnTo>
                  <a:lnTo>
                    <a:pt x="339884" y="919659"/>
                  </a:lnTo>
                  <a:lnTo>
                    <a:pt x="385564" y="927100"/>
                  </a:lnTo>
                  <a:lnTo>
                    <a:pt x="432714" y="929640"/>
                  </a:lnTo>
                  <a:lnTo>
                    <a:pt x="1950847" y="929640"/>
                  </a:lnTo>
                  <a:lnTo>
                    <a:pt x="1998001" y="927100"/>
                  </a:lnTo>
                  <a:lnTo>
                    <a:pt x="2043682" y="919659"/>
                  </a:lnTo>
                  <a:lnTo>
                    <a:pt x="2087628" y="907580"/>
                  </a:lnTo>
                  <a:lnTo>
                    <a:pt x="2129572" y="891127"/>
                  </a:lnTo>
                  <a:lnTo>
                    <a:pt x="2169254" y="870564"/>
                  </a:lnTo>
                  <a:lnTo>
                    <a:pt x="2206407" y="846154"/>
                  </a:lnTo>
                  <a:lnTo>
                    <a:pt x="2240769" y="818163"/>
                  </a:lnTo>
                  <a:lnTo>
                    <a:pt x="2272076" y="786853"/>
                  </a:lnTo>
                  <a:lnTo>
                    <a:pt x="2300065" y="752489"/>
                  </a:lnTo>
                  <a:lnTo>
                    <a:pt x="2324471" y="715335"/>
                  </a:lnTo>
                  <a:lnTo>
                    <a:pt x="2345031" y="675655"/>
                  </a:lnTo>
                  <a:lnTo>
                    <a:pt x="2361481" y="633712"/>
                  </a:lnTo>
                  <a:lnTo>
                    <a:pt x="2373558" y="589771"/>
                  </a:lnTo>
                  <a:lnTo>
                    <a:pt x="2380997" y="544096"/>
                  </a:lnTo>
                  <a:lnTo>
                    <a:pt x="2383536" y="496951"/>
                  </a:lnTo>
                  <a:lnTo>
                    <a:pt x="2383536" y="432689"/>
                  </a:lnTo>
                  <a:lnTo>
                    <a:pt x="2380997" y="385534"/>
                  </a:lnTo>
                  <a:lnTo>
                    <a:pt x="2373558" y="339853"/>
                  </a:lnTo>
                  <a:lnTo>
                    <a:pt x="2361481" y="295907"/>
                  </a:lnTo>
                  <a:lnTo>
                    <a:pt x="2345031" y="253963"/>
                  </a:lnTo>
                  <a:lnTo>
                    <a:pt x="2324471" y="214281"/>
                  </a:lnTo>
                  <a:lnTo>
                    <a:pt x="2300065" y="177128"/>
                  </a:lnTo>
                  <a:lnTo>
                    <a:pt x="2272076" y="142766"/>
                  </a:lnTo>
                  <a:lnTo>
                    <a:pt x="2240769" y="111459"/>
                  </a:lnTo>
                  <a:lnTo>
                    <a:pt x="2206407" y="83470"/>
                  </a:lnTo>
                  <a:lnTo>
                    <a:pt x="2169254" y="59064"/>
                  </a:lnTo>
                  <a:lnTo>
                    <a:pt x="2129572" y="38504"/>
                  </a:lnTo>
                  <a:lnTo>
                    <a:pt x="2087628" y="22054"/>
                  </a:lnTo>
                  <a:lnTo>
                    <a:pt x="2043682" y="9977"/>
                  </a:lnTo>
                  <a:lnTo>
                    <a:pt x="1998001" y="2538"/>
                  </a:lnTo>
                  <a:lnTo>
                    <a:pt x="1950847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25196" y="4911852"/>
              <a:ext cx="2383790" cy="929640"/>
            </a:xfrm>
            <a:custGeom>
              <a:avLst/>
              <a:gdLst/>
              <a:ahLst/>
              <a:cxnLst/>
              <a:rect l="l" t="t" r="r" b="b"/>
              <a:pathLst>
                <a:path w="2383790" h="929639">
                  <a:moveTo>
                    <a:pt x="0" y="432689"/>
                  </a:moveTo>
                  <a:lnTo>
                    <a:pt x="2539" y="385534"/>
                  </a:lnTo>
                  <a:lnTo>
                    <a:pt x="9980" y="339853"/>
                  </a:lnTo>
                  <a:lnTo>
                    <a:pt x="22059" y="295907"/>
                  </a:lnTo>
                  <a:lnTo>
                    <a:pt x="38512" y="253963"/>
                  </a:lnTo>
                  <a:lnTo>
                    <a:pt x="59076" y="214281"/>
                  </a:lnTo>
                  <a:lnTo>
                    <a:pt x="83486" y="177128"/>
                  </a:lnTo>
                  <a:lnTo>
                    <a:pt x="111479" y="142766"/>
                  </a:lnTo>
                  <a:lnTo>
                    <a:pt x="142790" y="111459"/>
                  </a:lnTo>
                  <a:lnTo>
                    <a:pt x="177155" y="83470"/>
                  </a:lnTo>
                  <a:lnTo>
                    <a:pt x="214312" y="59064"/>
                  </a:lnTo>
                  <a:lnTo>
                    <a:pt x="253994" y="38504"/>
                  </a:lnTo>
                  <a:lnTo>
                    <a:pt x="295940" y="22054"/>
                  </a:lnTo>
                  <a:lnTo>
                    <a:pt x="339884" y="9977"/>
                  </a:lnTo>
                  <a:lnTo>
                    <a:pt x="385564" y="2538"/>
                  </a:lnTo>
                  <a:lnTo>
                    <a:pt x="432714" y="0"/>
                  </a:lnTo>
                  <a:lnTo>
                    <a:pt x="1950847" y="0"/>
                  </a:lnTo>
                  <a:lnTo>
                    <a:pt x="1998001" y="2538"/>
                  </a:lnTo>
                  <a:lnTo>
                    <a:pt x="2043682" y="9977"/>
                  </a:lnTo>
                  <a:lnTo>
                    <a:pt x="2087628" y="22054"/>
                  </a:lnTo>
                  <a:lnTo>
                    <a:pt x="2129572" y="38504"/>
                  </a:lnTo>
                  <a:lnTo>
                    <a:pt x="2169254" y="59064"/>
                  </a:lnTo>
                  <a:lnTo>
                    <a:pt x="2206407" y="83470"/>
                  </a:lnTo>
                  <a:lnTo>
                    <a:pt x="2240769" y="111459"/>
                  </a:lnTo>
                  <a:lnTo>
                    <a:pt x="2272076" y="142766"/>
                  </a:lnTo>
                  <a:lnTo>
                    <a:pt x="2300065" y="177128"/>
                  </a:lnTo>
                  <a:lnTo>
                    <a:pt x="2324471" y="214281"/>
                  </a:lnTo>
                  <a:lnTo>
                    <a:pt x="2345031" y="253963"/>
                  </a:lnTo>
                  <a:lnTo>
                    <a:pt x="2361481" y="295907"/>
                  </a:lnTo>
                  <a:lnTo>
                    <a:pt x="2373558" y="339853"/>
                  </a:lnTo>
                  <a:lnTo>
                    <a:pt x="2380997" y="385534"/>
                  </a:lnTo>
                  <a:lnTo>
                    <a:pt x="2383536" y="432689"/>
                  </a:lnTo>
                  <a:lnTo>
                    <a:pt x="2383536" y="496951"/>
                  </a:lnTo>
                  <a:lnTo>
                    <a:pt x="2380997" y="544096"/>
                  </a:lnTo>
                  <a:lnTo>
                    <a:pt x="2373558" y="589771"/>
                  </a:lnTo>
                  <a:lnTo>
                    <a:pt x="2361481" y="633712"/>
                  </a:lnTo>
                  <a:lnTo>
                    <a:pt x="2345031" y="675655"/>
                  </a:lnTo>
                  <a:lnTo>
                    <a:pt x="2324471" y="715335"/>
                  </a:lnTo>
                  <a:lnTo>
                    <a:pt x="2300065" y="752489"/>
                  </a:lnTo>
                  <a:lnTo>
                    <a:pt x="2272076" y="786853"/>
                  </a:lnTo>
                  <a:lnTo>
                    <a:pt x="2240769" y="818163"/>
                  </a:lnTo>
                  <a:lnTo>
                    <a:pt x="2206407" y="846154"/>
                  </a:lnTo>
                  <a:lnTo>
                    <a:pt x="2169254" y="870564"/>
                  </a:lnTo>
                  <a:lnTo>
                    <a:pt x="2129572" y="891127"/>
                  </a:lnTo>
                  <a:lnTo>
                    <a:pt x="2087628" y="907580"/>
                  </a:lnTo>
                  <a:lnTo>
                    <a:pt x="2043682" y="919659"/>
                  </a:lnTo>
                  <a:lnTo>
                    <a:pt x="1998001" y="927100"/>
                  </a:lnTo>
                  <a:lnTo>
                    <a:pt x="1950847" y="929640"/>
                  </a:lnTo>
                  <a:lnTo>
                    <a:pt x="432714" y="929640"/>
                  </a:lnTo>
                  <a:lnTo>
                    <a:pt x="385564" y="927100"/>
                  </a:lnTo>
                  <a:lnTo>
                    <a:pt x="339884" y="919659"/>
                  </a:lnTo>
                  <a:lnTo>
                    <a:pt x="295940" y="907580"/>
                  </a:lnTo>
                  <a:lnTo>
                    <a:pt x="253994" y="891127"/>
                  </a:lnTo>
                  <a:lnTo>
                    <a:pt x="214312" y="870564"/>
                  </a:lnTo>
                  <a:lnTo>
                    <a:pt x="177155" y="846154"/>
                  </a:lnTo>
                  <a:lnTo>
                    <a:pt x="142790" y="818163"/>
                  </a:lnTo>
                  <a:lnTo>
                    <a:pt x="111479" y="786853"/>
                  </a:lnTo>
                  <a:lnTo>
                    <a:pt x="83486" y="752489"/>
                  </a:lnTo>
                  <a:lnTo>
                    <a:pt x="59076" y="715335"/>
                  </a:lnTo>
                  <a:lnTo>
                    <a:pt x="38512" y="675655"/>
                  </a:lnTo>
                  <a:lnTo>
                    <a:pt x="22059" y="633712"/>
                  </a:lnTo>
                  <a:lnTo>
                    <a:pt x="9980" y="589771"/>
                  </a:lnTo>
                  <a:lnTo>
                    <a:pt x="2539" y="544096"/>
                  </a:lnTo>
                  <a:lnTo>
                    <a:pt x="0" y="496951"/>
                  </a:lnTo>
                  <a:lnTo>
                    <a:pt x="0" y="432689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92496" y="5081089"/>
            <a:ext cx="202821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Interprète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de </a:t>
            </a:r>
            <a:r>
              <a:rPr sz="1400" b="1" spc="-10" dirty="0" err="1">
                <a:solidFill>
                  <a:srgbClr val="1D2C86"/>
                </a:solidFill>
                <a:latin typeface="Calibri"/>
                <a:cs typeface="Calibri"/>
              </a:rPr>
              <a:t>conférences</a:t>
            </a:r>
            <a:r>
              <a:rPr sz="1400" b="1" spc="-10" dirty="0">
                <a:solidFill>
                  <a:srgbClr val="1D2C86"/>
                </a:solidFill>
                <a:latin typeface="Calibri"/>
                <a:cs typeface="Calibri"/>
              </a:rPr>
              <a:t>, </a:t>
            </a:r>
            <a:r>
              <a:rPr sz="1400" b="1" dirty="0" err="1">
                <a:solidFill>
                  <a:srgbClr val="1D2C86"/>
                </a:solidFill>
                <a:latin typeface="Calibri"/>
                <a:cs typeface="Calibri"/>
              </a:rPr>
              <a:t>judiciaire</a:t>
            </a:r>
            <a:r>
              <a:rPr sz="1400" b="1" spc="-10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, de</a:t>
            </a:r>
            <a:r>
              <a:rPr sz="1400" b="1" spc="-2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liaison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252750" y="1268933"/>
            <a:ext cx="6100573" cy="4725959"/>
            <a:chOff x="1255775" y="1226784"/>
            <a:chExt cx="6100573" cy="4725959"/>
          </a:xfrm>
        </p:grpSpPr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5775" y="2022348"/>
              <a:ext cx="1967483" cy="146608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98425" y="1997958"/>
              <a:ext cx="1881400" cy="1426597"/>
            </a:xfrm>
            <a:custGeom>
              <a:avLst/>
              <a:gdLst/>
              <a:ahLst/>
              <a:cxnLst/>
              <a:rect l="l" t="t" r="r" b="b"/>
              <a:pathLst>
                <a:path w="1878330" h="1374775">
                  <a:moveTo>
                    <a:pt x="0" y="0"/>
                  </a:moveTo>
                  <a:lnTo>
                    <a:pt x="1878076" y="1374775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47087" y="3206470"/>
              <a:ext cx="1150607" cy="64924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892807" y="3233928"/>
              <a:ext cx="1060450" cy="557530"/>
            </a:xfrm>
            <a:custGeom>
              <a:avLst/>
              <a:gdLst/>
              <a:ahLst/>
              <a:cxnLst/>
              <a:rect l="l" t="t" r="r" b="b"/>
              <a:pathLst>
                <a:path w="1060450" h="557529">
                  <a:moveTo>
                    <a:pt x="0" y="0"/>
                  </a:moveTo>
                  <a:lnTo>
                    <a:pt x="1060450" y="557149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08273" y="2733231"/>
              <a:ext cx="279904" cy="52203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254903" y="2733104"/>
              <a:ext cx="154537" cy="458659"/>
            </a:xfrm>
            <a:custGeom>
              <a:avLst/>
              <a:gdLst/>
              <a:ahLst/>
              <a:cxnLst/>
              <a:rect l="l" t="t" r="r" b="b"/>
              <a:pathLst>
                <a:path w="50800" h="355600">
                  <a:moveTo>
                    <a:pt x="0" y="0"/>
                  </a:moveTo>
                  <a:lnTo>
                    <a:pt x="50800" y="355600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10199" y="1807464"/>
              <a:ext cx="181279" cy="154076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458967" y="1830324"/>
              <a:ext cx="88900" cy="1454150"/>
            </a:xfrm>
            <a:custGeom>
              <a:avLst/>
              <a:gdLst/>
              <a:ahLst/>
              <a:cxnLst/>
              <a:rect l="l" t="t" r="r" b="b"/>
              <a:pathLst>
                <a:path w="88900" h="1454150">
                  <a:moveTo>
                    <a:pt x="88900" y="0"/>
                  </a:moveTo>
                  <a:lnTo>
                    <a:pt x="0" y="1454150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59779" y="2135124"/>
              <a:ext cx="772668" cy="129692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908547" y="2161032"/>
              <a:ext cx="681355" cy="1206500"/>
            </a:xfrm>
            <a:custGeom>
              <a:avLst/>
              <a:gdLst/>
              <a:ahLst/>
              <a:cxnLst/>
              <a:rect l="l" t="t" r="r" b="b"/>
              <a:pathLst>
                <a:path w="681354" h="1206500">
                  <a:moveTo>
                    <a:pt x="680974" y="0"/>
                  </a:moveTo>
                  <a:lnTo>
                    <a:pt x="0" y="1206500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16396" y="3165360"/>
              <a:ext cx="466382" cy="39927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265163" y="3192780"/>
              <a:ext cx="376555" cy="307975"/>
            </a:xfrm>
            <a:custGeom>
              <a:avLst/>
              <a:gdLst/>
              <a:ahLst/>
              <a:cxnLst/>
              <a:rect l="l" t="t" r="r" b="b"/>
              <a:pathLst>
                <a:path w="376554" h="307975">
                  <a:moveTo>
                    <a:pt x="376174" y="0"/>
                  </a:moveTo>
                  <a:lnTo>
                    <a:pt x="0" y="307975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62627" y="4360151"/>
              <a:ext cx="458749" cy="91746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311396" y="4384547"/>
              <a:ext cx="367030" cy="828675"/>
            </a:xfrm>
            <a:custGeom>
              <a:avLst/>
              <a:gdLst/>
              <a:ahLst/>
              <a:cxnLst/>
              <a:rect l="l" t="t" r="r" b="b"/>
              <a:pathLst>
                <a:path w="367029" h="828675">
                  <a:moveTo>
                    <a:pt x="366775" y="0"/>
                  </a:moveTo>
                  <a:lnTo>
                    <a:pt x="0" y="828675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64352" y="4181856"/>
              <a:ext cx="1491996" cy="6080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908547" y="4210812"/>
              <a:ext cx="1403350" cy="514350"/>
            </a:xfrm>
            <a:custGeom>
              <a:avLst/>
              <a:gdLst/>
              <a:ahLst/>
              <a:cxnLst/>
              <a:rect l="l" t="t" r="r" b="b"/>
              <a:pathLst>
                <a:path w="1403350" h="514350">
                  <a:moveTo>
                    <a:pt x="0" y="0"/>
                  </a:moveTo>
                  <a:lnTo>
                    <a:pt x="1403350" y="514350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44084" y="4355591"/>
              <a:ext cx="1295400" cy="159715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292852" y="4384547"/>
              <a:ext cx="1203325" cy="1506855"/>
            </a:xfrm>
            <a:custGeom>
              <a:avLst/>
              <a:gdLst/>
              <a:ahLst/>
              <a:cxnLst/>
              <a:rect l="l" t="t" r="r" b="b"/>
              <a:pathLst>
                <a:path w="1203325" h="1506854">
                  <a:moveTo>
                    <a:pt x="1203325" y="1506537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71243" y="4002024"/>
              <a:ext cx="1624583" cy="97383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485891" y="3957044"/>
              <a:ext cx="1551303" cy="972937"/>
            </a:xfrm>
            <a:custGeom>
              <a:avLst/>
              <a:gdLst/>
              <a:ahLst/>
              <a:cxnLst/>
              <a:rect l="l" t="t" r="r" b="b"/>
              <a:pathLst>
                <a:path w="1535430" h="881379">
                  <a:moveTo>
                    <a:pt x="0" y="880999"/>
                  </a:moveTo>
                  <a:lnTo>
                    <a:pt x="1535049" y="0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615156" y="1226784"/>
              <a:ext cx="1476811" cy="56396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89859" y="1307604"/>
              <a:ext cx="1324356" cy="45413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653283" y="1242060"/>
              <a:ext cx="1405255" cy="492759"/>
            </a:xfrm>
            <a:custGeom>
              <a:avLst/>
              <a:gdLst/>
              <a:ahLst/>
              <a:cxnLst/>
              <a:rect l="l" t="t" r="r" b="b"/>
              <a:pathLst>
                <a:path w="1405254" h="492760">
                  <a:moveTo>
                    <a:pt x="1170686" y="0"/>
                  </a:moveTo>
                  <a:lnTo>
                    <a:pt x="234442" y="0"/>
                  </a:lnTo>
                  <a:lnTo>
                    <a:pt x="187212" y="4765"/>
                  </a:lnTo>
                  <a:lnTo>
                    <a:pt x="143214" y="18432"/>
                  </a:lnTo>
                  <a:lnTo>
                    <a:pt x="103392" y="40056"/>
                  </a:lnTo>
                  <a:lnTo>
                    <a:pt x="68691" y="68691"/>
                  </a:lnTo>
                  <a:lnTo>
                    <a:pt x="40056" y="103392"/>
                  </a:lnTo>
                  <a:lnTo>
                    <a:pt x="18432" y="143214"/>
                  </a:lnTo>
                  <a:lnTo>
                    <a:pt x="4765" y="187212"/>
                  </a:lnTo>
                  <a:lnTo>
                    <a:pt x="0" y="234441"/>
                  </a:lnTo>
                  <a:lnTo>
                    <a:pt x="0" y="257810"/>
                  </a:lnTo>
                  <a:lnTo>
                    <a:pt x="4765" y="305039"/>
                  </a:lnTo>
                  <a:lnTo>
                    <a:pt x="18432" y="349037"/>
                  </a:lnTo>
                  <a:lnTo>
                    <a:pt x="40056" y="388859"/>
                  </a:lnTo>
                  <a:lnTo>
                    <a:pt x="68691" y="423560"/>
                  </a:lnTo>
                  <a:lnTo>
                    <a:pt x="103392" y="452195"/>
                  </a:lnTo>
                  <a:lnTo>
                    <a:pt x="143214" y="473819"/>
                  </a:lnTo>
                  <a:lnTo>
                    <a:pt x="187212" y="487486"/>
                  </a:lnTo>
                  <a:lnTo>
                    <a:pt x="234442" y="492251"/>
                  </a:lnTo>
                  <a:lnTo>
                    <a:pt x="1170686" y="492251"/>
                  </a:lnTo>
                  <a:lnTo>
                    <a:pt x="1217915" y="487486"/>
                  </a:lnTo>
                  <a:lnTo>
                    <a:pt x="1261913" y="473819"/>
                  </a:lnTo>
                  <a:lnTo>
                    <a:pt x="1301735" y="452195"/>
                  </a:lnTo>
                  <a:lnTo>
                    <a:pt x="1336436" y="423560"/>
                  </a:lnTo>
                  <a:lnTo>
                    <a:pt x="1365071" y="388859"/>
                  </a:lnTo>
                  <a:lnTo>
                    <a:pt x="1386695" y="349037"/>
                  </a:lnTo>
                  <a:lnTo>
                    <a:pt x="1400362" y="305039"/>
                  </a:lnTo>
                  <a:lnTo>
                    <a:pt x="1405128" y="257810"/>
                  </a:lnTo>
                  <a:lnTo>
                    <a:pt x="1405128" y="234441"/>
                  </a:lnTo>
                  <a:lnTo>
                    <a:pt x="1400362" y="187212"/>
                  </a:lnTo>
                  <a:lnTo>
                    <a:pt x="1386695" y="143214"/>
                  </a:lnTo>
                  <a:lnTo>
                    <a:pt x="1365071" y="103392"/>
                  </a:lnTo>
                  <a:lnTo>
                    <a:pt x="1336436" y="68691"/>
                  </a:lnTo>
                  <a:lnTo>
                    <a:pt x="1301735" y="40056"/>
                  </a:lnTo>
                  <a:lnTo>
                    <a:pt x="1261913" y="18432"/>
                  </a:lnTo>
                  <a:lnTo>
                    <a:pt x="1217915" y="4765"/>
                  </a:lnTo>
                  <a:lnTo>
                    <a:pt x="1170686" y="0"/>
                  </a:lnTo>
                  <a:close/>
                </a:path>
              </a:pathLst>
            </a:custGeom>
            <a:solidFill>
              <a:srgbClr val="DC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53283" y="1242060"/>
              <a:ext cx="1405255" cy="492759"/>
            </a:xfrm>
            <a:custGeom>
              <a:avLst/>
              <a:gdLst/>
              <a:ahLst/>
              <a:cxnLst/>
              <a:rect l="l" t="t" r="r" b="b"/>
              <a:pathLst>
                <a:path w="1405254" h="492760">
                  <a:moveTo>
                    <a:pt x="0" y="234441"/>
                  </a:moveTo>
                  <a:lnTo>
                    <a:pt x="4765" y="187212"/>
                  </a:lnTo>
                  <a:lnTo>
                    <a:pt x="18432" y="143214"/>
                  </a:lnTo>
                  <a:lnTo>
                    <a:pt x="40056" y="103392"/>
                  </a:lnTo>
                  <a:lnTo>
                    <a:pt x="68691" y="68691"/>
                  </a:lnTo>
                  <a:lnTo>
                    <a:pt x="103392" y="40056"/>
                  </a:lnTo>
                  <a:lnTo>
                    <a:pt x="143214" y="18432"/>
                  </a:lnTo>
                  <a:lnTo>
                    <a:pt x="187212" y="4765"/>
                  </a:lnTo>
                  <a:lnTo>
                    <a:pt x="234442" y="0"/>
                  </a:lnTo>
                  <a:lnTo>
                    <a:pt x="1170686" y="0"/>
                  </a:lnTo>
                  <a:lnTo>
                    <a:pt x="1217915" y="4765"/>
                  </a:lnTo>
                  <a:lnTo>
                    <a:pt x="1261913" y="18432"/>
                  </a:lnTo>
                  <a:lnTo>
                    <a:pt x="1301735" y="40056"/>
                  </a:lnTo>
                  <a:lnTo>
                    <a:pt x="1336436" y="68691"/>
                  </a:lnTo>
                  <a:lnTo>
                    <a:pt x="1365071" y="103392"/>
                  </a:lnTo>
                  <a:lnTo>
                    <a:pt x="1386695" y="143214"/>
                  </a:lnTo>
                  <a:lnTo>
                    <a:pt x="1400362" y="187212"/>
                  </a:lnTo>
                  <a:lnTo>
                    <a:pt x="1405128" y="234441"/>
                  </a:lnTo>
                  <a:lnTo>
                    <a:pt x="1405128" y="257810"/>
                  </a:lnTo>
                  <a:lnTo>
                    <a:pt x="1400362" y="305039"/>
                  </a:lnTo>
                  <a:lnTo>
                    <a:pt x="1386695" y="349037"/>
                  </a:lnTo>
                  <a:lnTo>
                    <a:pt x="1365071" y="388859"/>
                  </a:lnTo>
                  <a:lnTo>
                    <a:pt x="1336436" y="423560"/>
                  </a:lnTo>
                  <a:lnTo>
                    <a:pt x="1301735" y="452195"/>
                  </a:lnTo>
                  <a:lnTo>
                    <a:pt x="1261913" y="473819"/>
                  </a:lnTo>
                  <a:lnTo>
                    <a:pt x="1217915" y="487486"/>
                  </a:lnTo>
                  <a:lnTo>
                    <a:pt x="1170686" y="492251"/>
                  </a:lnTo>
                  <a:lnTo>
                    <a:pt x="234442" y="492251"/>
                  </a:lnTo>
                  <a:lnTo>
                    <a:pt x="187212" y="487486"/>
                  </a:lnTo>
                  <a:lnTo>
                    <a:pt x="143214" y="473819"/>
                  </a:lnTo>
                  <a:lnTo>
                    <a:pt x="103392" y="452195"/>
                  </a:lnTo>
                  <a:lnTo>
                    <a:pt x="68691" y="423560"/>
                  </a:lnTo>
                  <a:lnTo>
                    <a:pt x="40056" y="388859"/>
                  </a:lnTo>
                  <a:lnTo>
                    <a:pt x="18432" y="349037"/>
                  </a:lnTo>
                  <a:lnTo>
                    <a:pt x="4765" y="305039"/>
                  </a:lnTo>
                  <a:lnTo>
                    <a:pt x="0" y="257810"/>
                  </a:lnTo>
                  <a:lnTo>
                    <a:pt x="0" y="234441"/>
                  </a:lnTo>
                  <a:close/>
                </a:path>
              </a:pathLst>
            </a:custGeom>
            <a:ln w="9144">
              <a:solidFill>
                <a:srgbClr val="4A84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2791751" y="1394775"/>
            <a:ext cx="10579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D2C86"/>
                </a:solidFill>
                <a:latin typeface="Calibri"/>
                <a:cs typeface="Calibri"/>
              </a:rPr>
              <a:t>Bibliothécaire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3145788" y="1711451"/>
            <a:ext cx="398653" cy="1724034"/>
            <a:chOff x="3305555" y="1711451"/>
            <a:chExt cx="251460" cy="1641475"/>
          </a:xfrm>
        </p:grpSpPr>
        <p:pic>
          <p:nvPicPr>
            <p:cNvPr id="92" name="object 9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05555" y="1711451"/>
              <a:ext cx="251460" cy="164134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354323" y="1734311"/>
              <a:ext cx="158750" cy="1554480"/>
            </a:xfrm>
            <a:custGeom>
              <a:avLst/>
              <a:gdLst/>
              <a:ahLst/>
              <a:cxnLst/>
              <a:rect l="l" t="t" r="r" b="b"/>
              <a:pathLst>
                <a:path w="158750" h="1554479">
                  <a:moveTo>
                    <a:pt x="0" y="0"/>
                  </a:moveTo>
                  <a:lnTo>
                    <a:pt x="158750" y="1554099"/>
                  </a:lnTo>
                </a:path>
              </a:pathLst>
            </a:custGeom>
            <a:ln w="12192">
              <a:solidFill>
                <a:srgbClr val="111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4" name="Image 9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1487" y="6595782"/>
            <a:ext cx="4944285" cy="256054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5105400" y="6559128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/>
          <p:cNvGrpSpPr>
            <a:grpSpLocks/>
          </p:cNvGrpSpPr>
          <p:nvPr/>
        </p:nvGrpSpPr>
        <p:grpSpPr bwMode="auto">
          <a:xfrm>
            <a:off x="177800" y="1414463"/>
            <a:ext cx="754063" cy="4318000"/>
            <a:chOff x="45" y="981"/>
            <a:chExt cx="476" cy="2721"/>
          </a:xfrm>
        </p:grpSpPr>
        <p:sp>
          <p:nvSpPr>
            <p:cNvPr id="21546" name="AutoShape 7"/>
            <p:cNvSpPr>
              <a:spLocks noChangeArrowheads="1"/>
            </p:cNvSpPr>
            <p:nvPr/>
          </p:nvSpPr>
          <p:spPr bwMode="auto">
            <a:xfrm>
              <a:off x="45" y="981"/>
              <a:ext cx="476" cy="2721"/>
            </a:xfrm>
            <a:prstGeom prst="upArrow">
              <a:avLst>
                <a:gd name="adj1" fmla="val 43278"/>
                <a:gd name="adj2" fmla="val 117636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r-FR" altLang="fr-FR" sz="1400">
                <a:latin typeface="Calibri" panose="020F0502020204030204" pitchFamily="34" charset="0"/>
              </a:endParaRPr>
            </a:p>
          </p:txBody>
        </p:sp>
        <p:sp>
          <p:nvSpPr>
            <p:cNvPr id="21547" name="Text Box 8"/>
            <p:cNvSpPr txBox="1">
              <a:spLocks noChangeArrowheads="1"/>
            </p:cNvSpPr>
            <p:nvPr/>
          </p:nvSpPr>
          <p:spPr bwMode="auto">
            <a:xfrm>
              <a:off x="113" y="1570"/>
              <a:ext cx="318" cy="1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>
                      <a:alpha val="8392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306" tIns="52153" rIns="104306" bIns="52153" anchor="ctr"/>
            <a:lstStyle>
              <a:lvl1pPr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22288" indent="-325438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42988" indent="-260350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65275" indent="-260350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85975" indent="-260350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S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P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É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C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I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A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L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I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S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A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T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I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O</a:t>
              </a:r>
            </a:p>
            <a:p>
              <a:pPr algn="ctr" eaLnBrk="1" hangingPunct="1"/>
              <a:r>
                <a:rPr lang="fr-FR" altLang="fr-FR" sz="1400">
                  <a:latin typeface="Calibri" panose="020F0502020204030204" pitchFamily="34" charset="0"/>
                </a:rPr>
                <a:t>N</a:t>
              </a:r>
            </a:p>
          </p:txBody>
        </p:sp>
      </p:grpSp>
      <p:grpSp>
        <p:nvGrpSpPr>
          <p:cNvPr id="21507" name="Group 9"/>
          <p:cNvGrpSpPr>
            <a:grpSpLocks/>
          </p:cNvGrpSpPr>
          <p:nvPr/>
        </p:nvGrpSpPr>
        <p:grpSpPr bwMode="auto">
          <a:xfrm>
            <a:off x="790575" y="5013325"/>
            <a:ext cx="1439863" cy="431800"/>
            <a:chOff x="431" y="3249"/>
            <a:chExt cx="907" cy="272"/>
          </a:xfrm>
        </p:grpSpPr>
        <p:sp>
          <p:nvSpPr>
            <p:cNvPr id="21544" name="AutoShape 10"/>
            <p:cNvSpPr>
              <a:spLocks noChangeArrowheads="1"/>
            </p:cNvSpPr>
            <p:nvPr/>
          </p:nvSpPr>
          <p:spPr bwMode="auto">
            <a:xfrm rot="5400000">
              <a:off x="749" y="2931"/>
              <a:ext cx="272" cy="907"/>
            </a:xfrm>
            <a:prstGeom prst="upArrow">
              <a:avLst>
                <a:gd name="adj1" fmla="val 52574"/>
                <a:gd name="adj2" fmla="val 85649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r-FR" altLang="fr-FR" sz="1800">
                <a:latin typeface="Calibri" panose="020F0502020204030204" pitchFamily="34" charset="0"/>
              </a:endParaRPr>
            </a:p>
          </p:txBody>
        </p:sp>
        <p:sp>
          <p:nvSpPr>
            <p:cNvPr id="21545" name="Text Box 11"/>
            <p:cNvSpPr txBox="1">
              <a:spLocks noChangeArrowheads="1"/>
            </p:cNvSpPr>
            <p:nvPr/>
          </p:nvSpPr>
          <p:spPr bwMode="auto">
            <a:xfrm>
              <a:off x="431" y="3294"/>
              <a:ext cx="6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22288" indent="-325438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42988" indent="-260350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65275" indent="-260350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85975" indent="-260350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400">
                  <a:latin typeface="Calibri" panose="020F0502020204030204" pitchFamily="34" charset="0"/>
                </a:rPr>
                <a:t>Passerelles</a:t>
              </a:r>
            </a:p>
          </p:txBody>
        </p:sp>
      </p:grpSp>
      <p:grpSp>
        <p:nvGrpSpPr>
          <p:cNvPr id="21508" name="Group 12"/>
          <p:cNvGrpSpPr>
            <a:grpSpLocks/>
          </p:cNvGrpSpPr>
          <p:nvPr/>
        </p:nvGrpSpPr>
        <p:grpSpPr bwMode="auto">
          <a:xfrm>
            <a:off x="790575" y="4365625"/>
            <a:ext cx="1439863" cy="431800"/>
            <a:chOff x="431" y="2841"/>
            <a:chExt cx="907" cy="272"/>
          </a:xfrm>
        </p:grpSpPr>
        <p:sp>
          <p:nvSpPr>
            <p:cNvPr id="21542" name="AutoShape 13"/>
            <p:cNvSpPr>
              <a:spLocks noChangeArrowheads="1"/>
            </p:cNvSpPr>
            <p:nvPr/>
          </p:nvSpPr>
          <p:spPr bwMode="auto">
            <a:xfrm rot="5400000">
              <a:off x="749" y="2523"/>
              <a:ext cx="272" cy="907"/>
            </a:xfrm>
            <a:prstGeom prst="upArrow">
              <a:avLst>
                <a:gd name="adj1" fmla="val 52574"/>
                <a:gd name="adj2" fmla="val 85649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r-FR" altLang="fr-FR" sz="1800">
                <a:latin typeface="Calibri" panose="020F0502020204030204" pitchFamily="34" charset="0"/>
              </a:endParaRPr>
            </a:p>
          </p:txBody>
        </p:sp>
        <p:sp>
          <p:nvSpPr>
            <p:cNvPr id="21543" name="Text Box 14"/>
            <p:cNvSpPr txBox="1">
              <a:spLocks noChangeArrowheads="1"/>
            </p:cNvSpPr>
            <p:nvPr/>
          </p:nvSpPr>
          <p:spPr bwMode="auto">
            <a:xfrm>
              <a:off x="431" y="2886"/>
              <a:ext cx="6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22288" indent="-325438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42988" indent="-260350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65275" indent="-260350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85975" indent="-260350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400">
                  <a:latin typeface="Calibri" panose="020F0502020204030204" pitchFamily="34" charset="0"/>
                </a:rPr>
                <a:t>Passerelles</a:t>
              </a:r>
            </a:p>
          </p:txBody>
        </p:sp>
      </p:grp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790575" y="3575050"/>
            <a:ext cx="1439863" cy="431800"/>
            <a:chOff x="431" y="2342"/>
            <a:chExt cx="907" cy="272"/>
          </a:xfrm>
        </p:grpSpPr>
        <p:sp>
          <p:nvSpPr>
            <p:cNvPr id="21540" name="AutoShape 16"/>
            <p:cNvSpPr>
              <a:spLocks noChangeArrowheads="1"/>
            </p:cNvSpPr>
            <p:nvPr/>
          </p:nvSpPr>
          <p:spPr bwMode="auto">
            <a:xfrm rot="5400000">
              <a:off x="749" y="2024"/>
              <a:ext cx="272" cy="907"/>
            </a:xfrm>
            <a:prstGeom prst="upArrow">
              <a:avLst>
                <a:gd name="adj1" fmla="val 52574"/>
                <a:gd name="adj2" fmla="val 85649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r-FR" altLang="fr-FR" sz="1800">
                <a:latin typeface="Calibri" panose="020F0502020204030204" pitchFamily="34" charset="0"/>
              </a:endParaRPr>
            </a:p>
          </p:txBody>
        </p:sp>
        <p:sp>
          <p:nvSpPr>
            <p:cNvPr id="21541" name="Text Box 17"/>
            <p:cNvSpPr txBox="1">
              <a:spLocks noChangeArrowheads="1"/>
            </p:cNvSpPr>
            <p:nvPr/>
          </p:nvSpPr>
          <p:spPr bwMode="auto">
            <a:xfrm>
              <a:off x="431" y="2386"/>
              <a:ext cx="6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22288" indent="-325438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42988" indent="-260350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65275" indent="-260350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85975" indent="-260350" defTabSz="1042988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400">
                  <a:latin typeface="Calibri" panose="020F0502020204030204" pitchFamily="34" charset="0"/>
                </a:rPr>
                <a:t>Passerelles</a:t>
              </a:r>
            </a:p>
          </p:txBody>
        </p:sp>
      </p:grp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3449638" y="5280025"/>
            <a:ext cx="1266825" cy="369888"/>
          </a:xfrm>
          <a:prstGeom prst="rect">
            <a:avLst/>
          </a:prstGeom>
          <a:solidFill>
            <a:srgbClr val="00B0F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400" b="1">
                <a:latin typeface="Calibri" panose="020F0502020204030204" pitchFamily="34" charset="0"/>
              </a:rPr>
              <a:t>B.U.T 1</a:t>
            </a:r>
          </a:p>
        </p:txBody>
      </p:sp>
      <p:sp>
        <p:nvSpPr>
          <p:cNvPr id="21511" name="Rectangle 19"/>
          <p:cNvSpPr>
            <a:spLocks noChangeArrowheads="1"/>
          </p:cNvSpPr>
          <p:nvPr/>
        </p:nvSpPr>
        <p:spPr bwMode="auto">
          <a:xfrm>
            <a:off x="4859338" y="4379913"/>
            <a:ext cx="711200" cy="388937"/>
          </a:xfrm>
          <a:prstGeom prst="rect">
            <a:avLst/>
          </a:prstGeom>
          <a:solidFill>
            <a:srgbClr val="00B0F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400" b="1">
                <a:latin typeface="Calibri" panose="020F0502020204030204" pitchFamily="34" charset="0"/>
              </a:rPr>
              <a:t>LP</a:t>
            </a:r>
          </a:p>
        </p:txBody>
      </p:sp>
      <p:sp>
        <p:nvSpPr>
          <p:cNvPr id="21513" name="Rectangle 21"/>
          <p:cNvSpPr>
            <a:spLocks noChangeArrowheads="1"/>
          </p:cNvSpPr>
          <p:nvPr/>
        </p:nvSpPr>
        <p:spPr bwMode="auto">
          <a:xfrm>
            <a:off x="4870450" y="5284788"/>
            <a:ext cx="2524125" cy="369887"/>
          </a:xfrm>
          <a:prstGeom prst="rect">
            <a:avLst/>
          </a:prstGeom>
          <a:solidFill>
            <a:srgbClr val="005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chemeClr val="bg1"/>
                </a:solidFill>
                <a:latin typeface="Calibri" panose="020F0502020204030204" pitchFamily="34" charset="0"/>
              </a:rPr>
              <a:t>L1</a:t>
            </a:r>
          </a:p>
        </p:txBody>
      </p:sp>
      <p:sp>
        <p:nvSpPr>
          <p:cNvPr id="21514" name="Rectangle 22"/>
          <p:cNvSpPr>
            <a:spLocks noChangeArrowheads="1"/>
          </p:cNvSpPr>
          <p:nvPr/>
        </p:nvSpPr>
        <p:spPr bwMode="auto">
          <a:xfrm>
            <a:off x="4870450" y="4868863"/>
            <a:ext cx="2524125" cy="379412"/>
          </a:xfrm>
          <a:prstGeom prst="rect">
            <a:avLst/>
          </a:prstGeom>
          <a:solidFill>
            <a:srgbClr val="005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chemeClr val="bg1"/>
                </a:solidFill>
                <a:latin typeface="Calibri" panose="020F0502020204030204" pitchFamily="34" charset="0"/>
              </a:rPr>
              <a:t>L2</a:t>
            </a:r>
          </a:p>
        </p:txBody>
      </p:sp>
      <p:sp>
        <p:nvSpPr>
          <p:cNvPr id="21515" name="Rectangle 23"/>
          <p:cNvSpPr>
            <a:spLocks noChangeArrowheads="1"/>
          </p:cNvSpPr>
          <p:nvPr/>
        </p:nvSpPr>
        <p:spPr bwMode="auto">
          <a:xfrm>
            <a:off x="5659438" y="4365625"/>
            <a:ext cx="1397000" cy="422275"/>
          </a:xfrm>
          <a:prstGeom prst="rect">
            <a:avLst/>
          </a:prstGeom>
          <a:solidFill>
            <a:srgbClr val="005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chemeClr val="bg1"/>
                </a:solidFill>
                <a:latin typeface="Calibri" panose="020F0502020204030204" pitchFamily="34" charset="0"/>
              </a:rPr>
              <a:t>L3</a:t>
            </a:r>
          </a:p>
        </p:txBody>
      </p:sp>
      <p:sp>
        <p:nvSpPr>
          <p:cNvPr id="21516" name="Line 24"/>
          <p:cNvSpPr>
            <a:spLocks noChangeShapeType="1"/>
          </p:cNvSpPr>
          <p:nvPr/>
        </p:nvSpPr>
        <p:spPr bwMode="auto">
          <a:xfrm>
            <a:off x="3449638" y="4281488"/>
            <a:ext cx="2914650" cy="0"/>
          </a:xfrm>
          <a:prstGeom prst="line">
            <a:avLst/>
          </a:prstGeom>
          <a:noFill/>
          <a:ln w="22225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fr-FR"/>
          </a:p>
        </p:txBody>
      </p:sp>
      <p:sp>
        <p:nvSpPr>
          <p:cNvPr id="21517" name="Rectangle 25"/>
          <p:cNvSpPr>
            <a:spLocks noChangeArrowheads="1"/>
          </p:cNvSpPr>
          <p:nvPr/>
        </p:nvSpPr>
        <p:spPr bwMode="auto">
          <a:xfrm>
            <a:off x="6465888" y="1782763"/>
            <a:ext cx="590550" cy="1501775"/>
          </a:xfrm>
          <a:prstGeom prst="rect">
            <a:avLst/>
          </a:prstGeom>
          <a:solidFill>
            <a:srgbClr val="005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</a:p>
          <a:p>
            <a:pPr algn="ctr" eaLnBrk="1" hangingPunct="1"/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 eaLnBrk="1" hangingPunct="1"/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</a:p>
          <a:p>
            <a:pPr algn="ctr" eaLnBrk="1" hangingPunct="1"/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</a:p>
          <a:p>
            <a:pPr algn="ctr" eaLnBrk="1" hangingPunct="1"/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 eaLnBrk="1" hangingPunct="1"/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</a:p>
          <a:p>
            <a:pPr algn="ctr" eaLnBrk="1" hangingPunct="1"/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</a:p>
          <a:p>
            <a:pPr algn="ctr" eaLnBrk="1" hangingPunct="1"/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21518" name="Line 26"/>
          <p:cNvSpPr>
            <a:spLocks noChangeShapeType="1"/>
          </p:cNvSpPr>
          <p:nvPr/>
        </p:nvSpPr>
        <p:spPr bwMode="auto">
          <a:xfrm>
            <a:off x="3325813" y="1698625"/>
            <a:ext cx="5065712" cy="1588"/>
          </a:xfrm>
          <a:prstGeom prst="line">
            <a:avLst/>
          </a:prstGeom>
          <a:noFill/>
          <a:ln w="222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fr-FR"/>
          </a:p>
        </p:txBody>
      </p:sp>
      <p:sp>
        <p:nvSpPr>
          <p:cNvPr id="21519" name="Line 27"/>
          <p:cNvSpPr>
            <a:spLocks noChangeShapeType="1"/>
          </p:cNvSpPr>
          <p:nvPr/>
        </p:nvSpPr>
        <p:spPr bwMode="auto">
          <a:xfrm flipH="1" flipV="1">
            <a:off x="2771775" y="4662488"/>
            <a:ext cx="3175" cy="1143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endParaRPr lang="fr-FR"/>
          </a:p>
        </p:txBody>
      </p:sp>
      <p:sp>
        <p:nvSpPr>
          <p:cNvPr id="21520" name="Text Box 28"/>
          <p:cNvSpPr txBox="1">
            <a:spLocks noChangeArrowheads="1"/>
          </p:cNvSpPr>
          <p:nvPr/>
        </p:nvSpPr>
        <p:spPr bwMode="auto">
          <a:xfrm>
            <a:off x="1943100" y="1500188"/>
            <a:ext cx="15494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2288" indent="-325438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2988" indent="-2603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5275" indent="-2603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975" indent="-2603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latin typeface="Calibri" panose="020F0502020204030204" pitchFamily="34" charset="0"/>
              </a:rPr>
              <a:t>Doctorat </a:t>
            </a:r>
          </a:p>
          <a:p>
            <a:pPr algn="ctr" eaLnBrk="1" hangingPunct="1"/>
            <a:r>
              <a:rPr lang="fr-FR" altLang="fr-FR" sz="1400" b="1">
                <a:latin typeface="Calibri" panose="020F0502020204030204" pitchFamily="34" charset="0"/>
              </a:rPr>
              <a:t>(bac+8 ou plus)</a:t>
            </a:r>
          </a:p>
        </p:txBody>
      </p:sp>
      <p:sp>
        <p:nvSpPr>
          <p:cNvPr id="21521" name="Text Box 29"/>
          <p:cNvSpPr txBox="1">
            <a:spLocks noChangeArrowheads="1"/>
          </p:cNvSpPr>
          <p:nvPr/>
        </p:nvSpPr>
        <p:spPr bwMode="auto">
          <a:xfrm>
            <a:off x="1846263" y="3998913"/>
            <a:ext cx="18510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2288" indent="-325438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2988" indent="-2603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5275" indent="-2603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975" indent="-2603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latin typeface="Calibri" panose="020F0502020204030204" pitchFamily="34" charset="0"/>
              </a:rPr>
              <a:t>Licence</a:t>
            </a:r>
          </a:p>
          <a:p>
            <a:pPr algn="ctr" eaLnBrk="1" hangingPunct="1"/>
            <a:r>
              <a:rPr lang="fr-FR" altLang="fr-FR" sz="1400" b="1">
                <a:latin typeface="Calibri" panose="020F0502020204030204" pitchFamily="34" charset="0"/>
              </a:rPr>
              <a:t>(bac+3)</a:t>
            </a:r>
          </a:p>
        </p:txBody>
      </p:sp>
      <p:sp>
        <p:nvSpPr>
          <p:cNvPr id="21522" name="Text Box 30"/>
          <p:cNvSpPr txBox="1">
            <a:spLocks noChangeArrowheads="1"/>
          </p:cNvSpPr>
          <p:nvPr/>
        </p:nvSpPr>
        <p:spPr bwMode="auto">
          <a:xfrm>
            <a:off x="1801813" y="3001963"/>
            <a:ext cx="190658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2288" indent="-325438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2988" indent="-2603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5275" indent="-2603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975" indent="-2603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latin typeface="Calibri" panose="020F0502020204030204" pitchFamily="34" charset="0"/>
              </a:rPr>
              <a:t>Master</a:t>
            </a:r>
          </a:p>
          <a:p>
            <a:pPr algn="ctr" eaLnBrk="1" hangingPunct="1"/>
            <a:r>
              <a:rPr lang="fr-FR" altLang="fr-FR" sz="1400" b="1">
                <a:latin typeface="Calibri" panose="020F0502020204030204" pitchFamily="34" charset="0"/>
              </a:rPr>
              <a:t>(bac+5)</a:t>
            </a:r>
          </a:p>
        </p:txBody>
      </p:sp>
      <p:sp>
        <p:nvSpPr>
          <p:cNvPr id="21523" name="Line 31"/>
          <p:cNvSpPr>
            <a:spLocks noChangeShapeType="1"/>
          </p:cNvSpPr>
          <p:nvPr/>
        </p:nvSpPr>
        <p:spPr bwMode="auto">
          <a:xfrm flipV="1">
            <a:off x="2771775" y="3621088"/>
            <a:ext cx="0" cy="455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endParaRPr lang="fr-FR"/>
          </a:p>
        </p:txBody>
      </p:sp>
      <p:sp>
        <p:nvSpPr>
          <p:cNvPr id="21524" name="Line 32"/>
          <p:cNvSpPr>
            <a:spLocks noChangeShapeType="1"/>
          </p:cNvSpPr>
          <p:nvPr/>
        </p:nvSpPr>
        <p:spPr bwMode="auto">
          <a:xfrm flipH="1" flipV="1">
            <a:off x="2771775" y="2030413"/>
            <a:ext cx="0" cy="11112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endParaRPr lang="fr-FR"/>
          </a:p>
        </p:txBody>
      </p:sp>
      <p:sp>
        <p:nvSpPr>
          <p:cNvPr id="21525" name="Rectangle 36"/>
          <p:cNvSpPr>
            <a:spLocks noChangeArrowheads="1"/>
          </p:cNvSpPr>
          <p:nvPr/>
        </p:nvSpPr>
        <p:spPr bwMode="auto">
          <a:xfrm>
            <a:off x="7486650" y="4870450"/>
            <a:ext cx="633413" cy="7858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b="1">
                <a:latin typeface="Calibri" panose="020F0502020204030204" pitchFamily="34" charset="0"/>
              </a:rPr>
              <a:t>Prépa</a:t>
            </a:r>
          </a:p>
          <a:p>
            <a:pPr algn="ctr" eaLnBrk="1" hangingPunct="1"/>
            <a:r>
              <a:rPr lang="fr-FR" altLang="fr-FR" sz="1200" b="1">
                <a:latin typeface="Calibri" panose="020F0502020204030204" pitchFamily="34" charset="0"/>
              </a:rPr>
              <a:t> intégrée</a:t>
            </a:r>
          </a:p>
        </p:txBody>
      </p:sp>
      <p:sp>
        <p:nvSpPr>
          <p:cNvPr id="21526" name="Rectangle 37"/>
          <p:cNvSpPr>
            <a:spLocks noChangeArrowheads="1"/>
          </p:cNvSpPr>
          <p:nvPr/>
        </p:nvSpPr>
        <p:spPr bwMode="auto">
          <a:xfrm>
            <a:off x="7161213" y="3336925"/>
            <a:ext cx="958850" cy="1435100"/>
          </a:xfrm>
          <a:prstGeom prst="rect">
            <a:avLst/>
          </a:prstGeom>
          <a:solidFill>
            <a:srgbClr val="00B0F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400" b="1">
                <a:latin typeface="Calibri" panose="020F0502020204030204" pitchFamily="34" charset="0"/>
              </a:rPr>
              <a:t>Diplômes</a:t>
            </a:r>
          </a:p>
          <a:p>
            <a:pPr algn="ctr" eaLnBrk="1" hangingPunct="1"/>
            <a:r>
              <a:rPr lang="fr-FR" altLang="fr-FR" sz="1400" b="1">
                <a:latin typeface="Calibri" panose="020F0502020204030204" pitchFamily="34" charset="0"/>
              </a:rPr>
              <a:t>d’ingénieur</a:t>
            </a:r>
          </a:p>
          <a:p>
            <a:pPr algn="ctr" eaLnBrk="1" hangingPunct="1"/>
            <a:r>
              <a:rPr lang="fr-FR" altLang="fr-FR" sz="1400" b="1">
                <a:latin typeface="Calibri" panose="020F0502020204030204" pitchFamily="34" charset="0"/>
              </a:rPr>
              <a:t>ou de</a:t>
            </a:r>
            <a:br>
              <a:rPr lang="fr-FR" altLang="fr-FR" sz="1400" b="1">
                <a:latin typeface="Calibri" panose="020F0502020204030204" pitchFamily="34" charset="0"/>
              </a:rPr>
            </a:br>
            <a:r>
              <a:rPr lang="fr-FR" altLang="fr-FR" sz="1400" b="1">
                <a:latin typeface="Calibri" panose="020F0502020204030204" pitchFamily="34" charset="0"/>
              </a:rPr>
              <a:t> commerce </a:t>
            </a:r>
          </a:p>
        </p:txBody>
      </p:sp>
      <p:sp>
        <p:nvSpPr>
          <p:cNvPr id="21527" name="Line 38"/>
          <p:cNvSpPr>
            <a:spLocks noChangeShapeType="1"/>
          </p:cNvSpPr>
          <p:nvPr/>
        </p:nvSpPr>
        <p:spPr bwMode="auto">
          <a:xfrm flipV="1">
            <a:off x="3132138" y="3284538"/>
            <a:ext cx="5051425" cy="0"/>
          </a:xfrm>
          <a:prstGeom prst="line">
            <a:avLst/>
          </a:prstGeom>
          <a:noFill/>
          <a:ln w="22225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fr-FR"/>
          </a:p>
        </p:txBody>
      </p:sp>
      <p:sp>
        <p:nvSpPr>
          <p:cNvPr id="21528" name="Rectangle 39"/>
          <p:cNvSpPr>
            <a:spLocks noChangeArrowheads="1"/>
          </p:cNvSpPr>
          <p:nvPr/>
        </p:nvSpPr>
        <p:spPr bwMode="auto">
          <a:xfrm>
            <a:off x="5659438" y="3875088"/>
            <a:ext cx="1397000" cy="417512"/>
          </a:xfrm>
          <a:prstGeom prst="rect">
            <a:avLst/>
          </a:prstGeom>
          <a:solidFill>
            <a:srgbClr val="005EA8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chemeClr val="bg1"/>
                </a:solidFill>
                <a:latin typeface="Calibri" panose="020F0502020204030204" pitchFamily="34" charset="0"/>
              </a:rPr>
              <a:t>M1</a:t>
            </a:r>
          </a:p>
        </p:txBody>
      </p:sp>
      <p:sp>
        <p:nvSpPr>
          <p:cNvPr id="21529" name="Rectangle 40"/>
          <p:cNvSpPr>
            <a:spLocks noChangeArrowheads="1"/>
          </p:cNvSpPr>
          <p:nvPr/>
        </p:nvSpPr>
        <p:spPr bwMode="auto">
          <a:xfrm>
            <a:off x="5659438" y="3336925"/>
            <a:ext cx="1392237" cy="428625"/>
          </a:xfrm>
          <a:prstGeom prst="rect">
            <a:avLst/>
          </a:prstGeom>
          <a:solidFill>
            <a:srgbClr val="005EA8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chemeClr val="bg1"/>
                </a:solidFill>
                <a:latin typeface="Calibri" panose="020F0502020204030204" pitchFamily="34" charset="0"/>
              </a:rPr>
              <a:t>M2 </a:t>
            </a:r>
          </a:p>
        </p:txBody>
      </p:sp>
      <p:sp>
        <p:nvSpPr>
          <p:cNvPr id="21530" name="Text Box 5"/>
          <p:cNvSpPr txBox="1">
            <a:spLocks noChangeArrowheads="1"/>
          </p:cNvSpPr>
          <p:nvPr/>
        </p:nvSpPr>
        <p:spPr bwMode="auto">
          <a:xfrm>
            <a:off x="8388350" y="5414963"/>
            <a:ext cx="7556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2288" indent="-325438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2988" indent="-2603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5275" indent="-2603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975" indent="-2603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Calibri" panose="020F0502020204030204" pitchFamily="34" charset="0"/>
              </a:rPr>
              <a:t>PACES</a:t>
            </a:r>
          </a:p>
        </p:txBody>
      </p:sp>
      <p:sp>
        <p:nvSpPr>
          <p:cNvPr id="21531" name="Line 41"/>
          <p:cNvSpPr>
            <a:spLocks noChangeShapeType="1"/>
          </p:cNvSpPr>
          <p:nvPr/>
        </p:nvSpPr>
        <p:spPr bwMode="auto">
          <a:xfrm>
            <a:off x="8493125" y="5153025"/>
            <a:ext cx="561975" cy="4763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endParaRPr lang="fr-FR"/>
          </a:p>
        </p:txBody>
      </p:sp>
      <p:sp>
        <p:nvSpPr>
          <p:cNvPr id="21532" name="Line 42"/>
          <p:cNvSpPr>
            <a:spLocks noChangeShapeType="1"/>
          </p:cNvSpPr>
          <p:nvPr/>
        </p:nvSpPr>
        <p:spPr bwMode="auto">
          <a:xfrm>
            <a:off x="8493125" y="2347913"/>
            <a:ext cx="561975" cy="1587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endParaRPr lang="fr-FR"/>
          </a:p>
        </p:txBody>
      </p:sp>
      <p:sp>
        <p:nvSpPr>
          <p:cNvPr id="21533" name="ZoneTexte 44"/>
          <p:cNvSpPr txBox="1">
            <a:spLocks noChangeArrowheads="1"/>
          </p:cNvSpPr>
          <p:nvPr/>
        </p:nvSpPr>
        <p:spPr bwMode="auto">
          <a:xfrm>
            <a:off x="3468688" y="5772150"/>
            <a:ext cx="10445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100"/>
              <a:t>Sélection</a:t>
            </a:r>
          </a:p>
        </p:txBody>
      </p:sp>
      <p:sp>
        <p:nvSpPr>
          <p:cNvPr id="21534" name="ZoneTexte 45"/>
          <p:cNvSpPr txBox="1">
            <a:spLocks noChangeArrowheads="1"/>
          </p:cNvSpPr>
          <p:nvPr/>
        </p:nvSpPr>
        <p:spPr bwMode="auto">
          <a:xfrm>
            <a:off x="7394575" y="5732463"/>
            <a:ext cx="849313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100"/>
              <a:t>Sélection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288" y="6021388"/>
            <a:ext cx="2016125" cy="3175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Possible en apprentissage</a:t>
            </a: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0" y="0"/>
            <a:ext cx="8459788" cy="582852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905" algn="ctr">
              <a:spcBef>
                <a:spcPts val="705"/>
              </a:spcBef>
            </a:pPr>
            <a:r>
              <a:rPr lang="fr-FR" altLang="fr-FR" sz="3200" b="1" spc="-5" dirty="0">
                <a:solidFill>
                  <a:srgbClr val="EAEDF9"/>
                </a:solidFill>
                <a:latin typeface="Arial"/>
                <a:ea typeface="+mj-ea"/>
                <a:cs typeface="Arial"/>
              </a:rPr>
              <a:t>Construire et personnaliser son parcours</a:t>
            </a:r>
            <a:endParaRPr lang="fr-FR" sz="3200" b="1" spc="-5" dirty="0">
              <a:solidFill>
                <a:srgbClr val="EAEDF9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1538" name="Rectangle 18"/>
          <p:cNvSpPr>
            <a:spLocks noChangeArrowheads="1"/>
          </p:cNvSpPr>
          <p:nvPr/>
        </p:nvSpPr>
        <p:spPr bwMode="auto">
          <a:xfrm>
            <a:off x="3449638" y="4406900"/>
            <a:ext cx="1266825" cy="369888"/>
          </a:xfrm>
          <a:prstGeom prst="rect">
            <a:avLst/>
          </a:prstGeom>
          <a:solidFill>
            <a:srgbClr val="00B0F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400" b="1">
                <a:latin typeface="Calibri" panose="020F0502020204030204" pitchFamily="34" charset="0"/>
              </a:rPr>
              <a:t>B.U.T 3</a:t>
            </a:r>
          </a:p>
        </p:txBody>
      </p:sp>
      <p:sp>
        <p:nvSpPr>
          <p:cNvPr id="21539" name="Line 38"/>
          <p:cNvSpPr>
            <a:spLocks noChangeShapeType="1"/>
          </p:cNvSpPr>
          <p:nvPr/>
        </p:nvSpPr>
        <p:spPr bwMode="auto">
          <a:xfrm flipV="1">
            <a:off x="3325813" y="1778000"/>
            <a:ext cx="3725862" cy="4763"/>
          </a:xfrm>
          <a:prstGeom prst="line">
            <a:avLst/>
          </a:prstGeom>
          <a:noFill/>
          <a:ln w="22225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31137" y="6526688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3449637" y="4840898"/>
            <a:ext cx="1266825" cy="369888"/>
          </a:xfrm>
          <a:prstGeom prst="rect">
            <a:avLst/>
          </a:prstGeom>
          <a:solidFill>
            <a:srgbClr val="00B0F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400" b="1" dirty="0">
                <a:latin typeface="Calibri" panose="020F0502020204030204" pitchFamily="34" charset="0"/>
              </a:rPr>
              <a:t>B.U.T 2</a:t>
            </a:r>
          </a:p>
        </p:txBody>
      </p:sp>
    </p:spTree>
    <p:extLst>
      <p:ext uri="{BB962C8B-B14F-4D97-AF65-F5344CB8AC3E}">
        <p14:creationId xmlns:p14="http://schemas.microsoft.com/office/powerpoint/2010/main" val="25285770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6" y="1396584"/>
            <a:ext cx="7957184" cy="406483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8450" indent="-285750">
              <a:lnSpc>
                <a:spcPct val="150000"/>
              </a:lnSpc>
              <a:spcBef>
                <a:spcPts val="535"/>
              </a:spcBef>
              <a:buFont typeface="Arial" panose="020B0604020202020204" pitchFamily="34" charset="0"/>
              <a:buChar char="•"/>
            </a:pPr>
            <a:r>
              <a:rPr lang="fr-FR" sz="1600" spc="-10" dirty="0">
                <a:solidFill>
                  <a:srgbClr val="1D2C86"/>
                </a:solidFill>
                <a:latin typeface="Calibri"/>
                <a:cs typeface="Calibri"/>
              </a:rPr>
              <a:t>BUT TC</a:t>
            </a:r>
            <a:r>
              <a:rPr sz="1600" dirty="0">
                <a:solidFill>
                  <a:srgbClr val="1D2C86"/>
                </a:solidFill>
                <a:latin typeface="Calibri"/>
                <a:cs typeface="Calibri"/>
              </a:rPr>
              <a:t>– IUT</a:t>
            </a:r>
            <a:r>
              <a:rPr sz="1600" spc="17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Colmar</a:t>
            </a:r>
            <a:endParaRPr sz="1600" dirty="0">
              <a:latin typeface="Calibri"/>
              <a:cs typeface="Calibri"/>
            </a:endParaRPr>
          </a:p>
          <a:p>
            <a:pPr marL="298450" marR="1139825" indent="-285750">
              <a:lnSpc>
                <a:spcPct val="15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fr-FR" sz="1600" spc="-10" dirty="0">
                <a:solidFill>
                  <a:srgbClr val="1D2C86"/>
                </a:solidFill>
                <a:latin typeface="Calibri"/>
                <a:cs typeface="Calibri"/>
              </a:rPr>
              <a:t>LP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Métiers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du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livre: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édition et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commerce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du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livre </a:t>
            </a:r>
            <a:r>
              <a:rPr sz="1600" dirty="0">
                <a:solidFill>
                  <a:srgbClr val="1D2C86"/>
                </a:solidFill>
                <a:latin typeface="Calibri"/>
                <a:cs typeface="Calibri"/>
              </a:rPr>
              <a:t>–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UHA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MULHOUSE  </a:t>
            </a:r>
            <a:endParaRPr lang="fr-FR" sz="1600" spc="-10" dirty="0">
              <a:solidFill>
                <a:srgbClr val="1D2C86"/>
              </a:solidFill>
              <a:latin typeface="Calibri"/>
              <a:cs typeface="Calibri"/>
            </a:endParaRPr>
          </a:p>
          <a:p>
            <a:pPr marL="298450" marR="1139825" indent="-285750">
              <a:lnSpc>
                <a:spcPct val="15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fr-FR" sz="1600" spc="-5" dirty="0">
                <a:solidFill>
                  <a:srgbClr val="1D2C86"/>
                </a:solidFill>
                <a:latin typeface="Calibri"/>
                <a:cs typeface="Calibri"/>
              </a:rPr>
              <a:t>LP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Gestion de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projets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et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structures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artistiques et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culturels </a:t>
            </a:r>
            <a:r>
              <a:rPr sz="1600" dirty="0">
                <a:solidFill>
                  <a:srgbClr val="1D2C86"/>
                </a:solidFill>
                <a:latin typeface="Calibri"/>
                <a:cs typeface="Calibri"/>
              </a:rPr>
              <a:t>-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UHA</a:t>
            </a:r>
            <a:r>
              <a:rPr sz="1600" spc="15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MULHOUSE</a:t>
            </a:r>
            <a:endParaRPr sz="1600" dirty="0">
              <a:latin typeface="Calibri"/>
              <a:cs typeface="Calibri"/>
            </a:endParaRPr>
          </a:p>
          <a:p>
            <a:pPr marL="2984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fr-FR" sz="1600" spc="-5" dirty="0">
                <a:solidFill>
                  <a:srgbClr val="1D2C86"/>
                </a:solidFill>
                <a:latin typeface="Calibri"/>
                <a:cs typeface="Calibri"/>
              </a:rPr>
              <a:t>LP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Gestion et accompagnement de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projets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pédagogiques </a:t>
            </a:r>
            <a:r>
              <a:rPr sz="1600" spc="-15" dirty="0">
                <a:solidFill>
                  <a:srgbClr val="1D2C86"/>
                </a:solidFill>
                <a:latin typeface="Calibri"/>
                <a:cs typeface="Calibri"/>
              </a:rPr>
              <a:t>parcours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formateur </a:t>
            </a:r>
            <a:r>
              <a:rPr sz="1600" spc="-20" dirty="0">
                <a:solidFill>
                  <a:srgbClr val="1D2C86"/>
                </a:solidFill>
                <a:latin typeface="Calibri"/>
                <a:cs typeface="Calibri"/>
              </a:rPr>
              <a:t>d’adultes</a:t>
            </a:r>
            <a:r>
              <a:rPr sz="1600" spc="15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D2C86"/>
                </a:solidFill>
                <a:latin typeface="Calibri"/>
                <a:cs typeface="Calibri"/>
              </a:rPr>
              <a:t>–</a:t>
            </a:r>
            <a:endParaRPr sz="1600" dirty="0">
              <a:latin typeface="Calibri"/>
              <a:cs typeface="Calibri"/>
            </a:endParaRPr>
          </a:p>
          <a:p>
            <a:pPr marL="12700"/>
            <a:r>
              <a:rPr lang="fr-FR" sz="1600" spc="-25" dirty="0">
                <a:solidFill>
                  <a:srgbClr val="1D2C86"/>
                </a:solidFill>
                <a:latin typeface="Calibri"/>
                <a:cs typeface="Calibri"/>
              </a:rPr>
              <a:t>       </a:t>
            </a:r>
            <a:r>
              <a:rPr sz="1600" spc="-25" dirty="0">
                <a:solidFill>
                  <a:srgbClr val="1D2C86"/>
                </a:solidFill>
                <a:latin typeface="Calibri"/>
                <a:cs typeface="Calibri"/>
              </a:rPr>
              <a:t>SERFA</a:t>
            </a:r>
            <a:r>
              <a:rPr sz="1600" spc="-1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MULHOUSE</a:t>
            </a:r>
            <a:endParaRPr sz="1600" dirty="0">
              <a:latin typeface="Calibri"/>
              <a:cs typeface="Calibri"/>
            </a:endParaRPr>
          </a:p>
          <a:p>
            <a:pPr marL="298450" marR="1020444" indent="-285750">
              <a:lnSpc>
                <a:spcPct val="15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fr-FR" sz="1600" spc="-10" dirty="0">
                <a:solidFill>
                  <a:srgbClr val="1D2C86"/>
                </a:solidFill>
                <a:latin typeface="Calibri"/>
                <a:cs typeface="Calibri"/>
              </a:rPr>
              <a:t>LP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guide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conférencier </a:t>
            </a:r>
            <a:r>
              <a:rPr sz="1600" spc="-15" dirty="0">
                <a:solidFill>
                  <a:srgbClr val="1D2C86"/>
                </a:solidFill>
                <a:latin typeface="Calibri"/>
                <a:cs typeface="Calibri"/>
              </a:rPr>
              <a:t>Faculté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sciences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historiques </a:t>
            </a:r>
            <a:r>
              <a:rPr sz="1600" dirty="0">
                <a:solidFill>
                  <a:srgbClr val="1D2C86"/>
                </a:solidFill>
                <a:latin typeface="Calibri"/>
                <a:cs typeface="Calibri"/>
              </a:rPr>
              <a:t>-</a:t>
            </a:r>
            <a:r>
              <a:rPr sz="1600" spc="24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STRASBOURG</a:t>
            </a:r>
            <a:endParaRPr sz="1600" dirty="0">
              <a:latin typeface="Calibri"/>
              <a:cs typeface="Calibri"/>
            </a:endParaRPr>
          </a:p>
          <a:p>
            <a:pPr marL="298450" indent="-285750">
              <a:lnSpc>
                <a:spcPct val="15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fr-FR" sz="1600" spc="-5" dirty="0">
                <a:solidFill>
                  <a:srgbClr val="1D2C86"/>
                </a:solidFill>
                <a:latin typeface="Calibri"/>
                <a:cs typeface="Calibri"/>
              </a:rPr>
              <a:t>LP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M3E:management et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entrepreneuriat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dans </a:t>
            </a:r>
            <a:r>
              <a:rPr sz="1600" spc="-20" dirty="0">
                <a:solidFill>
                  <a:srgbClr val="1D2C86"/>
                </a:solidFill>
                <a:latin typeface="Calibri"/>
                <a:cs typeface="Calibri"/>
              </a:rPr>
              <a:t>l’espace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européen </a:t>
            </a:r>
            <a:r>
              <a:rPr sz="1600" dirty="0">
                <a:solidFill>
                  <a:srgbClr val="1D2C86"/>
                </a:solidFill>
                <a:latin typeface="Calibri"/>
                <a:cs typeface="Calibri"/>
              </a:rPr>
              <a:t>- IUT</a:t>
            </a:r>
            <a:r>
              <a:rPr sz="1600" spc="125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Schiltigheim</a:t>
            </a:r>
            <a:endParaRPr sz="1600" dirty="0">
              <a:latin typeface="Calibri"/>
              <a:cs typeface="Calibri"/>
            </a:endParaRPr>
          </a:p>
          <a:p>
            <a:pPr marL="298450" indent="-285750">
              <a:lnSpc>
                <a:spcPct val="15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D2C86"/>
                </a:solidFill>
                <a:latin typeface="Calibri"/>
                <a:cs typeface="Calibri"/>
              </a:rPr>
              <a:t>BUT TC Illkirch</a:t>
            </a:r>
          </a:p>
          <a:p>
            <a:pPr marL="298450" indent="-285750">
              <a:lnSpc>
                <a:spcPct val="15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D2C86"/>
                </a:solidFill>
                <a:latin typeface="Calibri"/>
                <a:cs typeface="Calibri"/>
              </a:rPr>
              <a:t>BUT GACO Montbéliard</a:t>
            </a:r>
            <a:endParaRPr lang="fr-FR" sz="1600" spc="-5" dirty="0">
              <a:solidFill>
                <a:srgbClr val="1D2C86"/>
              </a:solidFill>
              <a:latin typeface="Calibri"/>
              <a:cs typeface="Calibri"/>
            </a:endParaRPr>
          </a:p>
          <a:p>
            <a:pPr marL="298450" marR="227329" indent="-285750">
              <a:lnSpc>
                <a:spcPct val="15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fr-FR" sz="1600" spc="-5" dirty="0">
                <a:solidFill>
                  <a:srgbClr val="1D2C86"/>
                </a:solidFill>
                <a:latin typeface="Calibri"/>
                <a:cs typeface="Calibri"/>
              </a:rPr>
              <a:t>BUT info-com Illkirch</a:t>
            </a:r>
            <a:endParaRPr sz="1600" dirty="0">
              <a:latin typeface="Calibri"/>
              <a:cs typeface="Calibri"/>
            </a:endParaRPr>
          </a:p>
          <a:p>
            <a:pPr marL="298450" marR="2131695" indent="-285750">
              <a:lnSpc>
                <a:spcPct val="15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fr-FR" sz="1600" spc="-15" dirty="0">
                <a:solidFill>
                  <a:srgbClr val="1D2C86"/>
                </a:solidFill>
                <a:latin typeface="Calibri"/>
                <a:cs typeface="Calibri"/>
              </a:rPr>
              <a:t>LP Te</a:t>
            </a:r>
            <a:r>
              <a:rPr sz="1600" spc="-20" dirty="0" err="1">
                <a:solidFill>
                  <a:srgbClr val="1D2C86"/>
                </a:solidFill>
                <a:latin typeface="Calibri"/>
                <a:cs typeface="Calibri"/>
              </a:rPr>
              <a:t>chniques</a:t>
            </a:r>
            <a:r>
              <a:rPr sz="1600" spc="-2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D2C86"/>
                </a:solidFill>
                <a:latin typeface="Calibri"/>
                <a:cs typeface="Calibri"/>
              </a:rPr>
              <a:t>journalistiques </a:t>
            </a:r>
            <a:r>
              <a:rPr sz="1600" spc="-5" dirty="0">
                <a:solidFill>
                  <a:srgbClr val="1D2C86"/>
                </a:solidFill>
                <a:latin typeface="Calibri"/>
                <a:cs typeface="Calibri"/>
              </a:rPr>
              <a:t>pour les nouveaux </a:t>
            </a:r>
            <a:r>
              <a:rPr sz="1600" dirty="0" err="1">
                <a:solidFill>
                  <a:srgbClr val="1D2C86"/>
                </a:solidFill>
                <a:latin typeface="Calibri"/>
                <a:cs typeface="Calibri"/>
              </a:rPr>
              <a:t>médias</a:t>
            </a:r>
            <a:r>
              <a:rPr sz="1600" dirty="0">
                <a:solidFill>
                  <a:srgbClr val="1D2C86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1D2C86"/>
                </a:solidFill>
                <a:latin typeface="Calibri"/>
                <a:cs typeface="Calibri"/>
              </a:rPr>
              <a:t>PARIS</a:t>
            </a:r>
            <a:r>
              <a:rPr sz="1600" dirty="0">
                <a:solidFill>
                  <a:srgbClr val="1D2C86"/>
                </a:solidFill>
                <a:latin typeface="Calibri"/>
                <a:cs typeface="Calibri"/>
              </a:rPr>
              <a:t>8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60105" cy="593111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3600" dirty="0">
                <a:solidFill>
                  <a:srgbClr val="EAEDF9"/>
                </a:solidFill>
              </a:rPr>
              <a:t>Les </a:t>
            </a:r>
            <a:r>
              <a:rPr sz="3600" dirty="0" err="1">
                <a:solidFill>
                  <a:srgbClr val="EAEDF9"/>
                </a:solidFill>
              </a:rPr>
              <a:t>licences</a:t>
            </a:r>
            <a:r>
              <a:rPr sz="3600" spc="-10" dirty="0">
                <a:solidFill>
                  <a:srgbClr val="EAEDF9"/>
                </a:solidFill>
              </a:rPr>
              <a:t> </a:t>
            </a:r>
            <a:r>
              <a:rPr sz="3600" spc="-10" dirty="0" err="1">
                <a:solidFill>
                  <a:srgbClr val="EAEDF9"/>
                </a:solidFill>
              </a:rPr>
              <a:t>professionnelles</a:t>
            </a:r>
            <a:r>
              <a:rPr lang="fr-FR" sz="3600" spc="-10" dirty="0">
                <a:solidFill>
                  <a:srgbClr val="EAEDF9"/>
                </a:solidFill>
              </a:rPr>
              <a:t> et BUT 3</a:t>
            </a:r>
            <a:endParaRPr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60105" cy="68453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05"/>
              </a:spcBef>
            </a:pPr>
            <a:r>
              <a:rPr sz="3600" dirty="0">
                <a:solidFill>
                  <a:srgbClr val="EAEDF9"/>
                </a:solidFill>
              </a:rPr>
              <a:t>Les </a:t>
            </a:r>
            <a:r>
              <a:rPr sz="3600" spc="-20" dirty="0">
                <a:solidFill>
                  <a:srgbClr val="EAEDF9"/>
                </a:solidFill>
              </a:rPr>
              <a:t>masters </a:t>
            </a:r>
            <a:r>
              <a:rPr sz="3600" dirty="0">
                <a:solidFill>
                  <a:srgbClr val="EAEDF9"/>
                </a:solidFill>
              </a:rPr>
              <a:t>de</a:t>
            </a:r>
            <a:r>
              <a:rPr sz="3600" spc="20" dirty="0">
                <a:solidFill>
                  <a:srgbClr val="EAEDF9"/>
                </a:solidFill>
              </a:rPr>
              <a:t> </a:t>
            </a:r>
            <a:r>
              <a:rPr sz="3600" dirty="0">
                <a:solidFill>
                  <a:srgbClr val="EAEDF9"/>
                </a:solidFill>
              </a:rPr>
              <a:t>l’UHA</a:t>
            </a:r>
            <a:endParaRPr sz="3600"/>
          </a:p>
        </p:txBody>
      </p:sp>
      <p:sp>
        <p:nvSpPr>
          <p:cNvPr id="6" name="ZoneTexte 5"/>
          <p:cNvSpPr txBox="1"/>
          <p:nvPr/>
        </p:nvSpPr>
        <p:spPr>
          <a:xfrm>
            <a:off x="152400" y="1295400"/>
            <a:ext cx="8643585" cy="4447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31800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fr-FR" sz="2000" spc="-15" dirty="0">
                <a:solidFill>
                  <a:srgbClr val="1D2C86"/>
                </a:solidFill>
                <a:cs typeface="Calibri"/>
              </a:rPr>
              <a:t>Master </a:t>
            </a:r>
            <a:r>
              <a:rPr lang="fr-FR" sz="2000" spc="-10" dirty="0">
                <a:solidFill>
                  <a:srgbClr val="1D2C86"/>
                </a:solidFill>
                <a:cs typeface="Calibri"/>
              </a:rPr>
              <a:t>information </a:t>
            </a:r>
            <a:r>
              <a:rPr lang="fr-FR" sz="2000" spc="-15" dirty="0">
                <a:solidFill>
                  <a:srgbClr val="1D2C86"/>
                </a:solidFill>
                <a:cs typeface="Calibri"/>
              </a:rPr>
              <a:t>et </a:t>
            </a:r>
            <a:r>
              <a:rPr lang="fr-FR" sz="2000" spc="-10" dirty="0">
                <a:solidFill>
                  <a:srgbClr val="1D2C86"/>
                </a:solidFill>
                <a:cs typeface="Calibri"/>
              </a:rPr>
              <a:t>communication </a:t>
            </a:r>
            <a:br>
              <a:rPr lang="fr-FR" sz="2000" spc="-10" dirty="0">
                <a:solidFill>
                  <a:srgbClr val="1D2C86"/>
                </a:solidFill>
                <a:cs typeface="Calibri"/>
              </a:rPr>
            </a:br>
            <a:r>
              <a:rPr lang="fr-FR" sz="2000" i="1" spc="-10" dirty="0">
                <a:solidFill>
                  <a:srgbClr val="1D2C86"/>
                </a:solidFill>
                <a:cs typeface="Calibri"/>
              </a:rPr>
              <a:t>parcours communication et </a:t>
            </a: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édition</a:t>
            </a:r>
            <a:r>
              <a:rPr lang="fr-FR" sz="2000" i="1" spc="220" dirty="0">
                <a:solidFill>
                  <a:srgbClr val="1D2C86"/>
                </a:solidFill>
                <a:cs typeface="Calibri"/>
              </a:rPr>
              <a:t> </a:t>
            </a:r>
            <a:r>
              <a:rPr lang="fr-FR" sz="2000" i="1" spc="-10" dirty="0">
                <a:solidFill>
                  <a:srgbClr val="1D2C86"/>
                </a:solidFill>
                <a:cs typeface="Calibri"/>
              </a:rPr>
              <a:t>numérique</a:t>
            </a:r>
            <a:br>
              <a:rPr lang="fr-FR" sz="2000" i="1" spc="-10" dirty="0">
                <a:solidFill>
                  <a:srgbClr val="1D2C86"/>
                </a:solidFill>
                <a:cs typeface="Calibri"/>
              </a:rPr>
            </a:br>
            <a:endParaRPr lang="fr-FR" sz="2000" dirty="0">
              <a:cs typeface="Calibri"/>
            </a:endParaRPr>
          </a:p>
          <a:p>
            <a:pPr marL="431800" marR="246379" indent="-342900">
              <a:spcBef>
                <a:spcPts val="445"/>
              </a:spcBef>
              <a:buFont typeface="Arial" panose="020B0604020202020204" pitchFamily="34" charset="0"/>
              <a:buChar char="•"/>
            </a:pPr>
            <a:r>
              <a:rPr lang="fr-FR" sz="2000" spc="-15" dirty="0">
                <a:solidFill>
                  <a:srgbClr val="1D2C86"/>
                </a:solidFill>
                <a:cs typeface="Calibri"/>
              </a:rPr>
              <a:t>Master </a:t>
            </a:r>
            <a:r>
              <a:rPr lang="fr-FR" sz="2000" spc="-10" dirty="0">
                <a:solidFill>
                  <a:srgbClr val="1D2C86"/>
                </a:solidFill>
                <a:cs typeface="Calibri"/>
              </a:rPr>
              <a:t>économie </a:t>
            </a:r>
            <a:r>
              <a:rPr lang="fr-FR" sz="2000" spc="-5" dirty="0">
                <a:solidFill>
                  <a:srgbClr val="1D2C86"/>
                </a:solidFill>
                <a:cs typeface="Calibri"/>
              </a:rPr>
              <a:t>sociale </a:t>
            </a:r>
            <a:r>
              <a:rPr lang="fr-FR" sz="2000" spc="-10" dirty="0">
                <a:solidFill>
                  <a:srgbClr val="1D2C86"/>
                </a:solidFill>
                <a:cs typeface="Calibri"/>
              </a:rPr>
              <a:t>et </a:t>
            </a:r>
            <a:r>
              <a:rPr lang="fr-FR" sz="2000" spc="-5" dirty="0">
                <a:solidFill>
                  <a:srgbClr val="1D2C86"/>
                </a:solidFill>
                <a:cs typeface="Calibri"/>
              </a:rPr>
              <a:t>solidaire </a:t>
            </a: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p</a:t>
            </a:r>
            <a:r>
              <a:rPr lang="fr-FR" sz="2000" i="1" spc="-15" dirty="0">
                <a:solidFill>
                  <a:srgbClr val="1D2C86"/>
                </a:solidFill>
                <a:cs typeface="Calibri"/>
              </a:rPr>
              <a:t>arcours </a:t>
            </a: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:</a:t>
            </a:r>
          </a:p>
          <a:p>
            <a:pPr marL="88900" marR="246379">
              <a:spcBef>
                <a:spcPts val="445"/>
              </a:spcBef>
            </a:pP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      - Ingénierie de </a:t>
            </a:r>
            <a:r>
              <a:rPr lang="fr-FR" sz="2000" i="1" spc="-10" dirty="0">
                <a:solidFill>
                  <a:srgbClr val="1D2C86"/>
                </a:solidFill>
                <a:cs typeface="Calibri"/>
              </a:rPr>
              <a:t>projets </a:t>
            </a: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en  entrepreneuriat </a:t>
            </a:r>
            <a:r>
              <a:rPr lang="fr-FR" sz="2000" i="1" spc="-10" dirty="0">
                <a:solidFill>
                  <a:srgbClr val="1D2C86"/>
                </a:solidFill>
                <a:cs typeface="Calibri"/>
              </a:rPr>
              <a:t>social et </a:t>
            </a: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solidaire </a:t>
            </a:r>
          </a:p>
          <a:p>
            <a:pPr marL="88900" marR="246379">
              <a:spcBef>
                <a:spcPts val="445"/>
              </a:spcBef>
            </a:pP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      - Ingénierie de </a:t>
            </a:r>
            <a:r>
              <a:rPr lang="fr-FR" sz="2000" i="1" spc="-10" dirty="0">
                <a:solidFill>
                  <a:srgbClr val="1D2C86"/>
                </a:solidFill>
                <a:cs typeface="Calibri"/>
              </a:rPr>
              <a:t>projets </a:t>
            </a: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en </a:t>
            </a:r>
            <a:r>
              <a:rPr lang="fr-FR" sz="2000" i="1" spc="-10" dirty="0">
                <a:solidFill>
                  <a:srgbClr val="1D2C86"/>
                </a:solidFill>
                <a:cs typeface="Calibri"/>
              </a:rPr>
              <a:t>développement </a:t>
            </a: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durable </a:t>
            </a:r>
            <a:r>
              <a:rPr lang="fr-FR" sz="2000" i="1" spc="-10" dirty="0">
                <a:solidFill>
                  <a:srgbClr val="1D2C86"/>
                </a:solidFill>
                <a:cs typeface="Calibri"/>
              </a:rPr>
              <a:t>et </a:t>
            </a: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territoires </a:t>
            </a:r>
          </a:p>
          <a:p>
            <a:pPr marL="88900" marR="246379">
              <a:spcBef>
                <a:spcPts val="445"/>
              </a:spcBef>
            </a:pP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       </a:t>
            </a:r>
            <a:endParaRPr lang="fr-FR" sz="2000" dirty="0">
              <a:cs typeface="Calibri"/>
            </a:endParaRPr>
          </a:p>
          <a:p>
            <a:pPr marL="431800" marR="945515" indent="-342900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fr-FR" sz="2000" spc="-15" dirty="0">
                <a:solidFill>
                  <a:srgbClr val="1D2C86"/>
                </a:solidFill>
                <a:cs typeface="Calibri"/>
              </a:rPr>
              <a:t>Master </a:t>
            </a:r>
            <a:r>
              <a:rPr lang="fr-FR" sz="2000" spc="-10" dirty="0">
                <a:solidFill>
                  <a:srgbClr val="1D2C86"/>
                </a:solidFill>
                <a:cs typeface="Calibri"/>
              </a:rPr>
              <a:t>sciences </a:t>
            </a:r>
            <a:r>
              <a:rPr lang="fr-FR" sz="2000" spc="-5" dirty="0">
                <a:solidFill>
                  <a:srgbClr val="1D2C86"/>
                </a:solidFill>
                <a:cs typeface="Calibri"/>
              </a:rPr>
              <a:t>de </a:t>
            </a:r>
            <a:r>
              <a:rPr lang="fr-FR" sz="2000" spc="-25" dirty="0">
                <a:solidFill>
                  <a:srgbClr val="1D2C86"/>
                </a:solidFill>
                <a:cs typeface="Calibri"/>
              </a:rPr>
              <a:t>l’éducation </a:t>
            </a:r>
            <a:br>
              <a:rPr lang="fr-FR" sz="2000" spc="-25" dirty="0">
                <a:solidFill>
                  <a:srgbClr val="1D2C86"/>
                </a:solidFill>
                <a:cs typeface="Calibri"/>
              </a:rPr>
            </a:br>
            <a:r>
              <a:rPr lang="fr-FR" sz="2000" i="1" spc="-10" dirty="0">
                <a:solidFill>
                  <a:srgbClr val="1D2C86"/>
                </a:solidFill>
                <a:cs typeface="Calibri"/>
              </a:rPr>
              <a:t>parcours </a:t>
            </a: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Ingénierie de l’Intervention en milieu  </a:t>
            </a:r>
            <a:r>
              <a:rPr lang="fr-FR" sz="2000" i="1" spc="-10" dirty="0">
                <a:solidFill>
                  <a:srgbClr val="1D2C86"/>
                </a:solidFill>
                <a:cs typeface="Calibri"/>
              </a:rPr>
              <a:t>socio-éducatif</a:t>
            </a:r>
            <a:r>
              <a:rPr lang="fr-FR" sz="2000" i="1" spc="15" dirty="0">
                <a:solidFill>
                  <a:srgbClr val="1D2C86"/>
                </a:solidFill>
                <a:cs typeface="Calibri"/>
              </a:rPr>
              <a:t> </a:t>
            </a:r>
            <a:r>
              <a:rPr lang="fr-FR" sz="2000" i="1" spc="-5" dirty="0">
                <a:solidFill>
                  <a:srgbClr val="1D2C86"/>
                </a:solidFill>
                <a:cs typeface="Calibri"/>
              </a:rPr>
              <a:t>(IIMSE)</a:t>
            </a:r>
            <a:endParaRPr lang="fr-FR" sz="2000" dirty="0">
              <a:cs typeface="Calibri"/>
            </a:endParaRPr>
          </a:p>
          <a:p>
            <a:pPr marL="4318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spc="-15" dirty="0">
                <a:solidFill>
                  <a:srgbClr val="1D2C86"/>
                </a:solidFill>
                <a:cs typeface="Calibri"/>
              </a:rPr>
              <a:t>Master </a:t>
            </a:r>
            <a:r>
              <a:rPr lang="fr-FR" sz="2000" spc="-10" dirty="0">
                <a:solidFill>
                  <a:srgbClr val="1D2C86"/>
                </a:solidFill>
                <a:cs typeface="Calibri"/>
              </a:rPr>
              <a:t>MEEF  </a:t>
            </a:r>
            <a:r>
              <a:rPr lang="fr-FR" sz="2000" dirty="0">
                <a:solidFill>
                  <a:srgbClr val="1D2C86"/>
                </a:solidFill>
                <a:cs typeface="Calibri"/>
              </a:rPr>
              <a:t>2</a:t>
            </a:r>
            <a:r>
              <a:rPr lang="fr-FR" sz="2000" baseline="24904" dirty="0">
                <a:solidFill>
                  <a:srgbClr val="1D2C86"/>
                </a:solidFill>
                <a:cs typeface="Calibri"/>
              </a:rPr>
              <a:t>nd</a:t>
            </a:r>
            <a:r>
              <a:rPr lang="fr-FR" sz="2000" spc="359" baseline="24904" dirty="0">
                <a:solidFill>
                  <a:srgbClr val="1D2C86"/>
                </a:solidFill>
                <a:cs typeface="Calibri"/>
              </a:rPr>
              <a:t> </a:t>
            </a:r>
            <a:r>
              <a:rPr lang="fr-FR" sz="2000" spc="-15" dirty="0">
                <a:solidFill>
                  <a:srgbClr val="1D2C86"/>
                </a:solidFill>
                <a:cs typeface="Calibri"/>
              </a:rPr>
              <a:t>degré (Anglais / Professeur-documentaliste)</a:t>
            </a:r>
          </a:p>
          <a:p>
            <a:pPr marL="431800" marR="389509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spc="-15" dirty="0">
                <a:solidFill>
                  <a:srgbClr val="1D2C86"/>
                </a:solidFill>
                <a:cs typeface="Calibri"/>
              </a:rPr>
              <a:t>Master</a:t>
            </a:r>
            <a:r>
              <a:rPr lang="fr-FR" sz="2000" dirty="0">
                <a:solidFill>
                  <a:srgbClr val="1D2C86"/>
                </a:solidFill>
                <a:cs typeface="Calibri"/>
              </a:rPr>
              <a:t> </a:t>
            </a:r>
            <a:r>
              <a:rPr lang="fr-FR" sz="2000" spc="-5" dirty="0">
                <a:solidFill>
                  <a:srgbClr val="1D2C86"/>
                </a:solidFill>
                <a:cs typeface="Calibri"/>
              </a:rPr>
              <a:t>Anglais</a:t>
            </a:r>
            <a:endParaRPr lang="fr-FR" sz="2000" dirty="0">
              <a:cs typeface="Calibri"/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5225" y="6523463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902832"/>
            <a:ext cx="9187022" cy="5749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000" spc="-25" dirty="0">
                <a:solidFill>
                  <a:srgbClr val="1D2C86"/>
                </a:solidFill>
                <a:cs typeface="Calibri"/>
                <a:hlinkClick r:id="rId2"/>
              </a:rPr>
              <a:t>Master MEEF 1</a:t>
            </a:r>
            <a:r>
              <a:rPr sz="2000" spc="-25" baseline="30000" dirty="0">
                <a:solidFill>
                  <a:srgbClr val="1D2C86"/>
                </a:solidFill>
                <a:cs typeface="Calibri"/>
                <a:hlinkClick r:id="rId2"/>
              </a:rPr>
              <a:t>er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2"/>
              </a:rPr>
              <a:t> 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2"/>
              </a:rPr>
              <a:t>degré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2"/>
              </a:rPr>
              <a:t>, 2</a:t>
            </a:r>
            <a:r>
              <a:rPr sz="2000" spc="-25" baseline="30000" dirty="0">
                <a:solidFill>
                  <a:srgbClr val="1D2C86"/>
                </a:solidFill>
                <a:cs typeface="Calibri"/>
                <a:hlinkClick r:id="rId2"/>
              </a:rPr>
              <a:t>nd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2"/>
              </a:rPr>
              <a:t> 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2"/>
              </a:rPr>
              <a:t>degré</a:t>
            </a:r>
            <a:endParaRPr sz="2000" spc="-25" dirty="0">
              <a:solidFill>
                <a:srgbClr val="1D2C86"/>
              </a:solidFill>
              <a:cs typeface="Calibri"/>
            </a:endParaRPr>
          </a:p>
          <a:p>
            <a:pPr marL="457200" marR="902335" indent="-342900">
              <a:lnSpc>
                <a:spcPct val="15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sz="2000" spc="-25" dirty="0">
                <a:solidFill>
                  <a:srgbClr val="1D2C86"/>
                </a:solidFill>
                <a:cs typeface="Calibri"/>
                <a:hlinkClick r:id="rId3"/>
              </a:rPr>
              <a:t>Master relations international</a:t>
            </a:r>
            <a:r>
              <a:rPr lang="fr-FR" sz="2000" spc="-25" dirty="0">
                <a:solidFill>
                  <a:srgbClr val="1D2C86"/>
                </a:solidFill>
                <a:cs typeface="Calibri"/>
                <a:hlinkClick r:id="rId3"/>
              </a:rPr>
              <a:t>es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3"/>
              </a:rPr>
              <a:t> </a:t>
            </a:r>
            <a:r>
              <a:rPr lang="fr-FR" sz="2000" i="1" spc="-5" dirty="0">
                <a:solidFill>
                  <a:srgbClr val="1D2C86"/>
                </a:solidFill>
                <a:cs typeface="Calibri"/>
                <a:hlinkClick r:id="rId3"/>
              </a:rPr>
              <a:t>p</a:t>
            </a:r>
            <a:r>
              <a:rPr lang="fr-FR" sz="2000" i="1" spc="-15" dirty="0">
                <a:solidFill>
                  <a:srgbClr val="1D2C86"/>
                </a:solidFill>
                <a:cs typeface="Calibri"/>
                <a:hlinkClick r:id="rId3"/>
              </a:rPr>
              <a:t>arcours </a:t>
            </a:r>
            <a:r>
              <a:rPr lang="fr-FR" sz="2000" i="1" spc="-5" dirty="0">
                <a:solidFill>
                  <a:srgbClr val="1D2C86"/>
                </a:solidFill>
                <a:cs typeface="Calibri"/>
                <a:hlinkClick r:id="rId3"/>
              </a:rPr>
              <a:t>:</a:t>
            </a:r>
            <a:endParaRPr lang="fr-FR" sz="2000" i="1" spc="-5" dirty="0">
              <a:solidFill>
                <a:srgbClr val="1D2C86"/>
              </a:solidFill>
              <a:cs typeface="Calibri"/>
            </a:endParaRPr>
          </a:p>
          <a:p>
            <a:pPr marL="114300" marR="902335">
              <a:spcBef>
                <a:spcPts val="360"/>
              </a:spcBef>
            </a:pPr>
            <a:r>
              <a:rPr lang="fr-FR" sz="2000" spc="-25" dirty="0">
                <a:solidFill>
                  <a:srgbClr val="1D2C86"/>
                </a:solidFill>
                <a:cs typeface="Calibri"/>
              </a:rPr>
              <a:t>       - </a:t>
            </a:r>
            <a:r>
              <a:rPr sz="2000" i="1" spc="-25" dirty="0">
                <a:solidFill>
                  <a:srgbClr val="1D2C86"/>
                </a:solidFill>
                <a:cs typeface="Calibri"/>
              </a:rPr>
              <a:t>communication international</a:t>
            </a:r>
            <a:r>
              <a:rPr lang="fr-FR" sz="2000" i="1" spc="-25" dirty="0">
                <a:solidFill>
                  <a:srgbClr val="1D2C86"/>
                </a:solidFill>
                <a:cs typeface="Calibri"/>
              </a:rPr>
              <a:t>e</a:t>
            </a:r>
            <a:r>
              <a:rPr sz="2000" i="1" spc="-25" dirty="0">
                <a:solidFill>
                  <a:srgbClr val="1D2C86"/>
                </a:solidFill>
                <a:cs typeface="Calibri"/>
              </a:rPr>
              <a:t>,  </a:t>
            </a:r>
            <a:endParaRPr lang="fr-FR" sz="2000" i="1" spc="-25" dirty="0">
              <a:solidFill>
                <a:srgbClr val="1D2C86"/>
              </a:solidFill>
              <a:cs typeface="Calibri"/>
            </a:endParaRPr>
          </a:p>
          <a:p>
            <a:pPr marL="114300" marR="902335">
              <a:spcBef>
                <a:spcPts val="360"/>
              </a:spcBef>
            </a:pPr>
            <a:r>
              <a:rPr lang="fr-FR" sz="2000" i="1" spc="-25" dirty="0">
                <a:solidFill>
                  <a:srgbClr val="1D2C86"/>
                </a:solidFill>
                <a:cs typeface="Calibri"/>
              </a:rPr>
              <a:t>       - </a:t>
            </a:r>
            <a:r>
              <a:rPr sz="2000" i="1" spc="-25" dirty="0">
                <a:solidFill>
                  <a:srgbClr val="1D2C86"/>
                </a:solidFill>
                <a:cs typeface="Calibri"/>
              </a:rPr>
              <a:t>management de </a:t>
            </a:r>
            <a:r>
              <a:rPr sz="2000" i="1" spc="-25" dirty="0" err="1">
                <a:solidFill>
                  <a:srgbClr val="1D2C86"/>
                </a:solidFill>
                <a:cs typeface="Calibri"/>
              </a:rPr>
              <a:t>projets</a:t>
            </a:r>
            <a:r>
              <a:rPr sz="2000" i="1" spc="-25" dirty="0">
                <a:solidFill>
                  <a:srgbClr val="1D2C86"/>
                </a:solidFill>
                <a:cs typeface="Calibri"/>
              </a:rPr>
              <a:t> de </a:t>
            </a:r>
            <a:r>
              <a:rPr sz="2000" i="1" spc="-25" dirty="0" err="1">
                <a:solidFill>
                  <a:srgbClr val="1D2C86"/>
                </a:solidFill>
                <a:cs typeface="Calibri"/>
              </a:rPr>
              <a:t>coopération</a:t>
            </a:r>
            <a:r>
              <a:rPr sz="2000" i="1" spc="-25" dirty="0">
                <a:solidFill>
                  <a:srgbClr val="1D2C86"/>
                </a:solidFill>
                <a:cs typeface="Calibri"/>
              </a:rPr>
              <a:t>, management de </a:t>
            </a:r>
            <a:r>
              <a:rPr lang="fr-FR" sz="2000" i="1" spc="-25" dirty="0">
                <a:solidFill>
                  <a:srgbClr val="1D2C86"/>
                </a:solidFill>
                <a:cs typeface="Calibri"/>
              </a:rPr>
              <a:t>c</a:t>
            </a:r>
            <a:r>
              <a:rPr sz="2000" i="1" spc="-25" dirty="0">
                <a:solidFill>
                  <a:srgbClr val="1D2C86"/>
                </a:solidFill>
                <a:cs typeface="Calibri"/>
              </a:rPr>
              <a:t>lusters</a:t>
            </a:r>
          </a:p>
          <a:p>
            <a:pPr marL="457200" marR="1755139" indent="-342900">
              <a:lnSpc>
                <a:spcPct val="15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sz="2000" spc="-25" dirty="0">
                <a:solidFill>
                  <a:srgbClr val="1D2C86"/>
                </a:solidFill>
                <a:cs typeface="Calibri"/>
                <a:hlinkClick r:id="rId4"/>
              </a:rPr>
              <a:t>Master 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4"/>
              </a:rPr>
              <a:t>didactique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4"/>
              </a:rPr>
              <a:t> des 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4"/>
              </a:rPr>
              <a:t>langues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4"/>
              </a:rPr>
              <a:t> 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4"/>
              </a:rPr>
              <a:t>étrangères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4"/>
              </a:rPr>
              <a:t> et 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4"/>
              </a:rPr>
              <a:t>secondes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4"/>
              </a:rPr>
              <a:t> </a:t>
            </a:r>
            <a:endParaRPr lang="fr-FR" sz="2000" spc="-25" dirty="0">
              <a:solidFill>
                <a:srgbClr val="1D2C86"/>
              </a:solidFill>
              <a:cs typeface="Calibri"/>
              <a:hlinkClick r:id="rId4"/>
            </a:endParaRPr>
          </a:p>
          <a:p>
            <a:pPr marL="457200" marR="1755139" indent="-342900">
              <a:lnSpc>
                <a:spcPct val="15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sz="2000" spc="-25" dirty="0">
                <a:solidFill>
                  <a:srgbClr val="1D2C86"/>
                </a:solidFill>
                <a:cs typeface="Calibri"/>
                <a:hlinkClick r:id="rId5"/>
              </a:rPr>
              <a:t>Master CAWEB</a:t>
            </a:r>
            <a:endParaRPr lang="fr-FR" sz="2000" spc="-25" dirty="0">
              <a:solidFill>
                <a:srgbClr val="1D2C86"/>
              </a:solidFill>
              <a:cs typeface="Calibri"/>
            </a:endParaRPr>
          </a:p>
          <a:p>
            <a:pPr marL="457200" marR="1755139" indent="-342900">
              <a:lnSpc>
                <a:spcPct val="15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sz="2000" spc="-25" dirty="0">
                <a:solidFill>
                  <a:srgbClr val="1D2C86"/>
                </a:solidFill>
                <a:cs typeface="Calibri"/>
                <a:hlinkClick r:id="rId6"/>
              </a:rPr>
              <a:t>Master 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6"/>
              </a:rPr>
              <a:t>linguistique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6"/>
              </a:rPr>
              <a:t> 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6"/>
              </a:rPr>
              <a:t>informatique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6"/>
              </a:rPr>
              <a:t> 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6"/>
              </a:rPr>
              <a:t>traduction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6"/>
              </a:rPr>
              <a:t> /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6"/>
              </a:rPr>
              <a:t>technologie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6"/>
              </a:rPr>
              <a:t> des </a:t>
            </a:r>
            <a:r>
              <a:rPr lang="fr-FR" sz="2000" spc="-25" dirty="0">
                <a:solidFill>
                  <a:srgbClr val="1D2C86"/>
                </a:solidFill>
                <a:cs typeface="Calibri"/>
                <a:hlinkClick r:id="rId6"/>
              </a:rPr>
              <a:t>l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6"/>
              </a:rPr>
              <a:t>angues</a:t>
            </a:r>
            <a:endParaRPr lang="fr-FR" sz="2000" spc="-25" dirty="0">
              <a:solidFill>
                <a:srgbClr val="1D2C86"/>
              </a:solidFill>
              <a:cs typeface="Calibri"/>
            </a:endParaRPr>
          </a:p>
          <a:p>
            <a:pPr marL="457200" marR="1755139" indent="-342900">
              <a:lnSpc>
                <a:spcPct val="15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sz="2000" spc="-25" dirty="0">
                <a:solidFill>
                  <a:srgbClr val="1D2C86"/>
                </a:solidFill>
                <a:cs typeface="Calibri"/>
                <a:hlinkClick r:id="rId7"/>
              </a:rPr>
              <a:t>Master 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7"/>
              </a:rPr>
              <a:t>plurilinguisme</a:t>
            </a:r>
            <a:r>
              <a:rPr sz="2000" spc="-25" dirty="0">
                <a:solidFill>
                  <a:srgbClr val="1D2C86"/>
                </a:solidFill>
                <a:cs typeface="Calibri"/>
                <a:hlinkClick r:id="rId7"/>
              </a:rPr>
              <a:t> et 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7"/>
              </a:rPr>
              <a:t>interculturalité</a:t>
            </a:r>
            <a:endParaRPr lang="fr-FR" sz="2000" spc="-25" dirty="0">
              <a:solidFill>
                <a:srgbClr val="1D2C86"/>
              </a:solidFill>
              <a:cs typeface="Calibri"/>
            </a:endParaRPr>
          </a:p>
          <a:p>
            <a:pPr marL="457200" marR="1755139" indent="-342900">
              <a:lnSpc>
                <a:spcPct val="15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sz="2000" spc="-25" dirty="0">
                <a:solidFill>
                  <a:srgbClr val="1D2C86"/>
                </a:solidFill>
                <a:cs typeface="Calibri"/>
                <a:hlinkClick r:id="rId8"/>
              </a:rPr>
              <a:t>Master sciences de l’</a:t>
            </a:r>
            <a:r>
              <a:rPr lang="fr-FR" sz="2000" spc="-25" dirty="0">
                <a:solidFill>
                  <a:srgbClr val="1D2C86"/>
                </a:solidFill>
                <a:cs typeface="Calibri"/>
                <a:hlinkClick r:id="rId8"/>
              </a:rPr>
              <a:t>E</a:t>
            </a:r>
            <a:r>
              <a:rPr sz="2000" spc="-25" dirty="0" err="1">
                <a:solidFill>
                  <a:srgbClr val="1D2C86"/>
                </a:solidFill>
                <a:cs typeface="Calibri"/>
                <a:hlinkClick r:id="rId8"/>
              </a:rPr>
              <a:t>ducation</a:t>
            </a:r>
            <a:endParaRPr lang="fr-FR" sz="2000" spc="-25" dirty="0">
              <a:solidFill>
                <a:srgbClr val="1D2C86"/>
              </a:solidFill>
              <a:cs typeface="Calibri"/>
            </a:endParaRPr>
          </a:p>
          <a:p>
            <a:pPr marL="457200" marR="1755139" indent="-342900">
              <a:lnSpc>
                <a:spcPct val="15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fr-FR" sz="2000" spc="-25" dirty="0">
                <a:solidFill>
                  <a:srgbClr val="1D2C86"/>
                </a:solidFill>
                <a:cs typeface="Calibri"/>
                <a:hlinkClick r:id="rId9"/>
              </a:rPr>
              <a:t>Master MEEF - Encadrement éducatif parcours Encadrement des missions éducatives et sociales (EMES) </a:t>
            </a:r>
            <a:r>
              <a:rPr lang="fr-FR" sz="2000" spc="-25" dirty="0">
                <a:solidFill>
                  <a:srgbClr val="1D2C86"/>
                </a:solidFill>
                <a:cs typeface="Calibri"/>
              </a:rPr>
              <a:t> </a:t>
            </a:r>
          </a:p>
          <a:p>
            <a:pPr marL="114300">
              <a:lnSpc>
                <a:spcPct val="100000"/>
              </a:lnSpc>
              <a:spcBef>
                <a:spcPts val="1850"/>
              </a:spcBef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60105" cy="690880"/>
          </a:xfrm>
          <a:prstGeom prst="rect">
            <a:avLst/>
          </a:prstGeom>
          <a:solidFill>
            <a:srgbClr val="3063A3"/>
          </a:solidFill>
          <a:ln w="9144">
            <a:solidFill>
              <a:srgbClr val="2E53C3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3600" dirty="0">
                <a:solidFill>
                  <a:srgbClr val="EAEDF9"/>
                </a:solidFill>
              </a:rPr>
              <a:t>Les </a:t>
            </a:r>
            <a:r>
              <a:rPr sz="3600" spc="-20" dirty="0">
                <a:solidFill>
                  <a:srgbClr val="EAEDF9"/>
                </a:solidFill>
              </a:rPr>
              <a:t>masters </a:t>
            </a:r>
            <a:r>
              <a:rPr sz="3600" dirty="0">
                <a:solidFill>
                  <a:srgbClr val="EAEDF9"/>
                </a:solidFill>
              </a:rPr>
              <a:t>de </a:t>
            </a:r>
            <a:r>
              <a:rPr sz="3600" spc="-5" dirty="0">
                <a:solidFill>
                  <a:srgbClr val="EAEDF9"/>
                </a:solidFill>
              </a:rPr>
              <a:t>l’UNISTRA</a:t>
            </a:r>
            <a:endParaRPr sz="3600"/>
          </a:p>
        </p:txBody>
      </p:sp>
      <p:sp>
        <p:nvSpPr>
          <p:cNvPr id="4" name="ZoneTexte 3"/>
          <p:cNvSpPr txBox="1"/>
          <p:nvPr/>
        </p:nvSpPr>
        <p:spPr>
          <a:xfrm>
            <a:off x="52754" y="6611779"/>
            <a:ext cx="395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Service d’Information et d’Orientation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1205</Words>
  <Application>Microsoft Office PowerPoint</Application>
  <PresentationFormat>Affichage à l'écran (4:3)</PresentationFormat>
  <Paragraphs>283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Présentation PowerPoint</vt:lpstr>
      <vt:lpstr>Licence LLCE Anglais Insertion pro</vt:lpstr>
      <vt:lpstr>Les métiers de l’enseignement et de la formation</vt:lpstr>
      <vt:lpstr>Les métiers du tourisme-hôtellerie/monde de l’entreprise</vt:lpstr>
      <vt:lpstr>D’autres idées de métiers</vt:lpstr>
      <vt:lpstr>Présentation PowerPoint</vt:lpstr>
      <vt:lpstr>Les licences professionnelles et BUT 3</vt:lpstr>
      <vt:lpstr>Les masters de l’UHA</vt:lpstr>
      <vt:lpstr>Les masters de l’UNISTRA</vt:lpstr>
      <vt:lpstr>Autres masters de en France</vt:lpstr>
      <vt:lpstr>Les masters du réseau IAE</vt:lpstr>
      <vt:lpstr>Les écoles de traduction et d’interprétariat</vt:lpstr>
      <vt:lpstr>Les masters du Grand Est</vt:lpstr>
      <vt:lpstr>Présentation PowerPoint</vt:lpstr>
      <vt:lpstr>IEP, les débouchés</vt:lpstr>
      <vt:lpstr>Présentation PowerPoint</vt:lpstr>
      <vt:lpstr>Les Ecoles de journalisme</vt:lpstr>
      <vt:lpstr>Présentation PowerPoint</vt:lpstr>
      <vt:lpstr>D’autres écoles</vt:lpstr>
      <vt:lpstr>Préparations concours de la fonction publique</vt:lpstr>
      <vt:lpstr>Etudiant.e.s et futur.e.s étudiant.e.s  le SIO vous accompagne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CRI</dc:creator>
  <cp:lastModifiedBy>Utilisateur Windows</cp:lastModifiedBy>
  <cp:revision>40</cp:revision>
  <cp:lastPrinted>2022-05-09T15:16:40Z</cp:lastPrinted>
  <dcterms:created xsi:type="dcterms:W3CDTF">2021-09-14T14:46:27Z</dcterms:created>
  <dcterms:modified xsi:type="dcterms:W3CDTF">2023-11-14T08:57:45Z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2021-09-14T00:00:00Z</vt:filetime>
  </property>
</Properties>
</file>