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8" r:id="rId2"/>
  </p:sldMasterIdLst>
  <p:notesMasterIdLst>
    <p:notesMasterId r:id="rId24"/>
  </p:notesMasterIdLst>
  <p:sldIdLst>
    <p:sldId id="257" r:id="rId3"/>
    <p:sldId id="336" r:id="rId4"/>
    <p:sldId id="258" r:id="rId5"/>
    <p:sldId id="340" r:id="rId6"/>
    <p:sldId id="341" r:id="rId7"/>
    <p:sldId id="342" r:id="rId8"/>
    <p:sldId id="264" r:id="rId9"/>
    <p:sldId id="263" r:id="rId10"/>
    <p:sldId id="344" r:id="rId11"/>
    <p:sldId id="268" r:id="rId12"/>
    <p:sldId id="269" r:id="rId13"/>
    <p:sldId id="265" r:id="rId14"/>
    <p:sldId id="266" r:id="rId15"/>
    <p:sldId id="270" r:id="rId16"/>
    <p:sldId id="271" r:id="rId17"/>
    <p:sldId id="272" r:id="rId18"/>
    <p:sldId id="273" r:id="rId19"/>
    <p:sldId id="274" r:id="rId20"/>
    <p:sldId id="335" r:id="rId21"/>
    <p:sldId id="343" r:id="rId22"/>
    <p:sldId id="345"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8514F-7A30-4F32-ABBA-DA5B39A40F73}" type="datetimeFigureOut">
              <a:rPr lang="fr-FR" smtClean="0"/>
              <a:t>12/02/2026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8EF3B-F9CD-494C-AC25-6993262F4F8C}" type="slidenum">
              <a:rPr lang="fr-FR" smtClean="0"/>
              <a:t>‹N°›</a:t>
            </a:fld>
            <a:endParaRPr lang="fr-FR"/>
          </a:p>
        </p:txBody>
      </p:sp>
    </p:spTree>
    <p:extLst>
      <p:ext uri="{BB962C8B-B14F-4D97-AF65-F5344CB8AC3E}">
        <p14:creationId xmlns:p14="http://schemas.microsoft.com/office/powerpoint/2010/main" val="194580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7434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69222" y="469660"/>
            <a:ext cx="5453551" cy="21544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6" name="Holder 6"/>
          <p:cNvSpPr>
            <a:spLocks noGrp="1"/>
          </p:cNvSpPr>
          <p:nvPr>
            <p:ph type="sldNum" sz="quarter" idx="7"/>
          </p:nvPr>
        </p:nvSpPr>
        <p:spPr/>
        <p:txBody>
          <a:bodyPr lIns="0" tIns="0" rIns="0" bIns="0"/>
          <a:lstStyle>
            <a:lvl1pPr>
              <a:defRPr sz="793" b="0" i="0">
                <a:solidFill>
                  <a:schemeClr val="tx1"/>
                </a:solidFill>
                <a:latin typeface="LM Sans 8"/>
                <a:cs typeface="LM Sans 8"/>
              </a:defRPr>
            </a:lvl1pPr>
          </a:lstStyle>
          <a:p>
            <a:pPr marL="52852" algn="ctr">
              <a:spcBef>
                <a:spcPts val="317"/>
              </a:spcBef>
            </a:pPr>
            <a:fld id="{81D60167-4931-47E6-BA6A-407CBD079E47}" type="slidenum">
              <a:rPr lang="fr-FR" spc="-10" smtClean="0"/>
              <a:pPr marL="52852" algn="ctr">
                <a:spcBef>
                  <a:spcPts val="317"/>
                </a:spcBef>
              </a:pPr>
              <a:t>‹N°›</a:t>
            </a:fld>
            <a:endParaRPr lang="fr-FR" spc="-10" dirty="0"/>
          </a:p>
        </p:txBody>
      </p:sp>
    </p:spTree>
    <p:extLst>
      <p:ext uri="{BB962C8B-B14F-4D97-AF65-F5344CB8AC3E}">
        <p14:creationId xmlns:p14="http://schemas.microsoft.com/office/powerpoint/2010/main" val="329664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18136EE-09A5-2145-AF9D-A1AFC6E1FDEB}" type="datetimeFigureOut">
              <a:rPr lang="fr-FR" smtClean="0"/>
              <a:t>12/02/2026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340078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18136EE-09A5-2145-AF9D-A1AFC6E1FDEB}" type="datetimeFigureOut">
              <a:rPr lang="fr-FR" smtClean="0"/>
              <a:t>12/02/2026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3339572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136EE-09A5-2145-AF9D-A1AFC6E1FDEB}" type="datetimeFigureOut">
              <a:rPr lang="fr-FR" smtClean="0"/>
              <a:t>12/02/2026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55309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18136EE-09A5-2145-AF9D-A1AFC6E1FDEB}" type="datetimeFigureOut">
              <a:rPr lang="fr-FR" smtClean="0"/>
              <a:t>12/02/2026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4111932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18136EE-09A5-2145-AF9D-A1AFC6E1FDEB}" type="datetimeFigureOut">
              <a:rPr lang="fr-FR" smtClean="0"/>
              <a:t>12/02/2026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3776571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18136EE-09A5-2145-AF9D-A1AFC6E1FDEB}" type="datetimeFigureOut">
              <a:rPr lang="fr-FR" smtClean="0"/>
              <a:t>12/02/2026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309086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18136EE-09A5-2145-AF9D-A1AFC6E1FDEB}" type="datetimeFigureOut">
              <a:rPr lang="fr-FR" smtClean="0"/>
              <a:t>12/02/2026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1253976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18136EE-09A5-2145-AF9D-A1AFC6E1FDEB}" type="datetimeFigureOut">
              <a:rPr lang="fr-FR" smtClean="0"/>
              <a:t>12/02/2026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1DB130-D5B0-6243-B782-23A9928C13DD}" type="slidenum">
              <a:rPr lang="fr-FR" smtClean="0"/>
              <a:t>‹N°›</a:t>
            </a:fld>
            <a:endParaRPr lang="fr-F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1663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18136EE-09A5-2145-AF9D-A1AFC6E1FDEB}" type="datetimeFigureOut">
              <a:rPr lang="fr-FR" smtClean="0"/>
              <a:t>12/02/2026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1908600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18136EE-09A5-2145-AF9D-A1AFC6E1FDEB}" type="datetimeFigureOut">
              <a:rPr lang="fr-FR" smtClean="0"/>
              <a:t>12/02/2026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381477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170301" y="469660"/>
            <a:ext cx="3845686" cy="426912"/>
          </a:xfrm>
        </p:spPr>
        <p:txBody>
          <a:bodyPr lIns="0" tIns="0" rIns="0" bIns="0"/>
          <a:lstStyle>
            <a:lvl1pPr>
              <a:defRPr sz="2774" b="0" i="0">
                <a:solidFill>
                  <a:srgbClr val="D2681D"/>
                </a:solidFill>
                <a:latin typeface="LM Sans 12"/>
                <a:cs typeface="LM Sans 12"/>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6" name="Holder 6"/>
          <p:cNvSpPr>
            <a:spLocks noGrp="1"/>
          </p:cNvSpPr>
          <p:nvPr>
            <p:ph type="sldNum" sz="quarter" idx="7"/>
          </p:nvPr>
        </p:nvSpPr>
        <p:spPr/>
        <p:txBody>
          <a:bodyPr lIns="0" tIns="0" rIns="0" bIns="0"/>
          <a:lstStyle>
            <a:lvl1pPr>
              <a:defRPr sz="793" b="0" i="0">
                <a:solidFill>
                  <a:schemeClr val="tx1"/>
                </a:solidFill>
                <a:latin typeface="LM Sans 8"/>
                <a:cs typeface="LM Sans 8"/>
              </a:defRPr>
            </a:lvl1pPr>
          </a:lstStyle>
          <a:p>
            <a:pPr marL="52852" algn="ctr">
              <a:spcBef>
                <a:spcPts val="317"/>
              </a:spcBef>
            </a:pPr>
            <a:fld id="{81D60167-4931-47E6-BA6A-407CBD079E47}" type="slidenum">
              <a:rPr lang="fr-FR" spc="-10" smtClean="0"/>
              <a:pPr marL="52852" algn="ctr">
                <a:spcBef>
                  <a:spcPts val="317"/>
                </a:spcBef>
              </a:pPr>
              <a:t>‹N°›</a:t>
            </a:fld>
            <a:endParaRPr lang="fr-FR" spc="-10" dirty="0"/>
          </a:p>
        </p:txBody>
      </p:sp>
    </p:spTree>
    <p:extLst>
      <p:ext uri="{BB962C8B-B14F-4D97-AF65-F5344CB8AC3E}">
        <p14:creationId xmlns:p14="http://schemas.microsoft.com/office/powerpoint/2010/main" val="7002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18136EE-09A5-2145-AF9D-A1AFC6E1FDEB}" type="datetimeFigureOut">
              <a:rPr lang="fr-FR" smtClean="0"/>
              <a:t>12/02/2026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428181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8136EE-09A5-2145-AF9D-A1AFC6E1FDEB}" type="datetimeFigureOut">
              <a:rPr lang="fr-FR" smtClean="0"/>
              <a:t>12/02/2026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2561714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8136EE-09A5-2145-AF9D-A1AFC6E1FDEB}" type="datetimeFigureOut">
              <a:rPr lang="fr-FR" smtClean="0"/>
              <a:t>12/02/2026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176236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170301" y="469660"/>
            <a:ext cx="3845686" cy="426912"/>
          </a:xfrm>
        </p:spPr>
        <p:txBody>
          <a:bodyPr lIns="0" tIns="0" rIns="0" bIns="0"/>
          <a:lstStyle>
            <a:lvl1pPr>
              <a:defRPr sz="2774" b="0" i="0">
                <a:solidFill>
                  <a:srgbClr val="D2681D"/>
                </a:solidFill>
                <a:latin typeface="LM Sans 12"/>
                <a:cs typeface="LM Sans 12"/>
              </a:defRPr>
            </a:lvl1pPr>
          </a:lstStyle>
          <a:p>
            <a:endParaRPr/>
          </a:p>
        </p:txBody>
      </p:sp>
      <p:sp>
        <p:nvSpPr>
          <p:cNvPr id="3" name="Holder 3"/>
          <p:cNvSpPr>
            <a:spLocks noGrp="1"/>
          </p:cNvSpPr>
          <p:nvPr>
            <p:ph sz="half" idx="2"/>
          </p:nvPr>
        </p:nvSpPr>
        <p:spPr>
          <a:xfrm>
            <a:off x="609601" y="1577340"/>
            <a:ext cx="530351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1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7" name="Holder 7"/>
          <p:cNvSpPr>
            <a:spLocks noGrp="1"/>
          </p:cNvSpPr>
          <p:nvPr>
            <p:ph type="sldNum" sz="quarter" idx="7"/>
          </p:nvPr>
        </p:nvSpPr>
        <p:spPr/>
        <p:txBody>
          <a:bodyPr lIns="0" tIns="0" rIns="0" bIns="0"/>
          <a:lstStyle>
            <a:lvl1pPr>
              <a:defRPr sz="793" b="0" i="0">
                <a:solidFill>
                  <a:schemeClr val="tx1"/>
                </a:solidFill>
                <a:latin typeface="LM Sans 8"/>
                <a:cs typeface="LM Sans 8"/>
              </a:defRPr>
            </a:lvl1pPr>
          </a:lstStyle>
          <a:p>
            <a:pPr marL="52852" algn="ctr">
              <a:spcBef>
                <a:spcPts val="317"/>
              </a:spcBef>
            </a:pPr>
            <a:fld id="{81D60167-4931-47E6-BA6A-407CBD079E47}" type="slidenum">
              <a:rPr lang="fr-FR" spc="-10" smtClean="0"/>
              <a:pPr marL="52852" algn="ctr">
                <a:spcBef>
                  <a:spcPts val="317"/>
                </a:spcBef>
              </a:pPr>
              <a:t>‹N°›</a:t>
            </a:fld>
            <a:endParaRPr lang="fr-FR" spc="-10" dirty="0"/>
          </a:p>
        </p:txBody>
      </p:sp>
    </p:spTree>
    <p:extLst>
      <p:ext uri="{BB962C8B-B14F-4D97-AF65-F5344CB8AC3E}">
        <p14:creationId xmlns:p14="http://schemas.microsoft.com/office/powerpoint/2010/main" val="224556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170301" y="469660"/>
            <a:ext cx="3845686" cy="426912"/>
          </a:xfrm>
        </p:spPr>
        <p:txBody>
          <a:bodyPr lIns="0" tIns="0" rIns="0" bIns="0"/>
          <a:lstStyle>
            <a:lvl1pPr>
              <a:defRPr sz="2774" b="0" i="0">
                <a:solidFill>
                  <a:srgbClr val="D2681D"/>
                </a:solidFill>
                <a:latin typeface="LM Sans 12"/>
                <a:cs typeface="LM Sans 12"/>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5" name="Holder 5"/>
          <p:cNvSpPr>
            <a:spLocks noGrp="1"/>
          </p:cNvSpPr>
          <p:nvPr>
            <p:ph type="sldNum" sz="quarter" idx="7"/>
          </p:nvPr>
        </p:nvSpPr>
        <p:spPr/>
        <p:txBody>
          <a:bodyPr lIns="0" tIns="0" rIns="0" bIns="0"/>
          <a:lstStyle>
            <a:lvl1pPr>
              <a:defRPr sz="793" b="0" i="0">
                <a:solidFill>
                  <a:schemeClr val="tx1"/>
                </a:solidFill>
                <a:latin typeface="LM Sans 8"/>
                <a:cs typeface="LM Sans 8"/>
              </a:defRPr>
            </a:lvl1pPr>
          </a:lstStyle>
          <a:p>
            <a:pPr marL="52852" algn="ctr">
              <a:spcBef>
                <a:spcPts val="317"/>
              </a:spcBef>
            </a:pPr>
            <a:fld id="{81D60167-4931-47E6-BA6A-407CBD079E47}" type="slidenum">
              <a:rPr lang="fr-FR" spc="-10" smtClean="0"/>
              <a:pPr marL="52852" algn="ctr">
                <a:spcBef>
                  <a:spcPts val="317"/>
                </a:spcBef>
              </a:pPr>
              <a:t>‹N°›</a:t>
            </a:fld>
            <a:endParaRPr lang="fr-FR" spc="-10" dirty="0"/>
          </a:p>
        </p:txBody>
      </p:sp>
    </p:spTree>
    <p:extLst>
      <p:ext uri="{BB962C8B-B14F-4D97-AF65-F5344CB8AC3E}">
        <p14:creationId xmlns:p14="http://schemas.microsoft.com/office/powerpoint/2010/main" val="262419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4" name="Holder 4"/>
          <p:cNvSpPr>
            <a:spLocks noGrp="1"/>
          </p:cNvSpPr>
          <p:nvPr>
            <p:ph type="sldNum" sz="quarter" idx="7"/>
          </p:nvPr>
        </p:nvSpPr>
        <p:spPr/>
        <p:txBody>
          <a:bodyPr lIns="0" tIns="0" rIns="0" bIns="0"/>
          <a:lstStyle>
            <a:lvl1pPr>
              <a:defRPr sz="793" b="0" i="0">
                <a:solidFill>
                  <a:schemeClr val="tx1"/>
                </a:solidFill>
                <a:latin typeface="LM Sans 8"/>
                <a:cs typeface="LM Sans 8"/>
              </a:defRPr>
            </a:lvl1pPr>
          </a:lstStyle>
          <a:p>
            <a:pPr marL="52852" algn="ctr">
              <a:spcBef>
                <a:spcPts val="317"/>
              </a:spcBef>
            </a:pPr>
            <a:fld id="{81D60167-4931-47E6-BA6A-407CBD079E47}" type="slidenum">
              <a:rPr lang="fr-FR" spc="-10" smtClean="0"/>
              <a:pPr marL="52852" algn="ctr">
                <a:spcBef>
                  <a:spcPts val="317"/>
                </a:spcBef>
              </a:pPr>
              <a:t>‹N°›</a:t>
            </a:fld>
            <a:endParaRPr lang="fr-FR" spc="-10" dirty="0"/>
          </a:p>
        </p:txBody>
      </p:sp>
    </p:spTree>
    <p:extLst>
      <p:ext uri="{BB962C8B-B14F-4D97-AF65-F5344CB8AC3E}">
        <p14:creationId xmlns:p14="http://schemas.microsoft.com/office/powerpoint/2010/main" val="247752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18136EE-09A5-2145-AF9D-A1AFC6E1FDEB}" type="datetimeFigureOut">
              <a:rPr lang="fr-FR" smtClean="0"/>
              <a:t>12/02/2026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379788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8136EE-09A5-2145-AF9D-A1AFC6E1FDEB}" type="datetimeFigureOut">
              <a:rPr lang="fr-FR" smtClean="0"/>
              <a:t>12/02/2026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17479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18136EE-09A5-2145-AF9D-A1AFC6E1FDEB}" type="datetimeFigureOut">
              <a:rPr lang="fr-FR" smtClean="0"/>
              <a:t>12/02/2026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420966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18136EE-09A5-2145-AF9D-A1AFC6E1FDEB}" type="datetimeFigureOut">
              <a:rPr lang="fr-FR" smtClean="0"/>
              <a:t>12/02/2026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3544543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86457" cy="891741"/>
          </a:xfrm>
          <a:prstGeom prst="rect">
            <a:avLst/>
          </a:prstGeom>
          <a:blipFill>
            <a:blip r:embed="rId7" cstate="print"/>
            <a:stretch>
              <a:fillRect/>
            </a:stretch>
          </a:blipFill>
        </p:spPr>
        <p:txBody>
          <a:bodyPr wrap="square" lIns="0" tIns="0" rIns="0" bIns="0" rtlCol="0"/>
          <a:lstStyle/>
          <a:p>
            <a:endParaRPr sz="3567"/>
          </a:p>
        </p:txBody>
      </p:sp>
      <p:sp>
        <p:nvSpPr>
          <p:cNvPr id="2" name="Holder 2"/>
          <p:cNvSpPr>
            <a:spLocks noGrp="1"/>
          </p:cNvSpPr>
          <p:nvPr>
            <p:ph type="title"/>
          </p:nvPr>
        </p:nvSpPr>
        <p:spPr>
          <a:xfrm>
            <a:off x="4170301" y="469660"/>
            <a:ext cx="3845686" cy="215444"/>
          </a:xfrm>
          <a:prstGeom prst="rect">
            <a:avLst/>
          </a:prstGeom>
        </p:spPr>
        <p:txBody>
          <a:bodyPr wrap="square" lIns="0" tIns="0" rIns="0" bIns="0">
            <a:spAutoFit/>
          </a:bodyPr>
          <a:lstStyle>
            <a:lvl1pPr>
              <a:defRPr sz="1400" b="0" i="0">
                <a:solidFill>
                  <a:srgbClr val="D2681D"/>
                </a:solidFill>
                <a:latin typeface="LM Sans 12"/>
                <a:cs typeface="LM Sans 12"/>
              </a:defRPr>
            </a:lvl1pPr>
          </a:lstStyle>
          <a:p>
            <a:endParaRPr/>
          </a:p>
        </p:txBody>
      </p:sp>
      <p:sp>
        <p:nvSpPr>
          <p:cNvPr id="3" name="Holder 3"/>
          <p:cNvSpPr>
            <a:spLocks noGrp="1"/>
          </p:cNvSpPr>
          <p:nvPr>
            <p:ph type="body" idx="1"/>
          </p:nvPr>
        </p:nvSpPr>
        <p:spPr>
          <a:xfrm>
            <a:off x="683358" y="1527639"/>
            <a:ext cx="1082528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1"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6" name="Holder 6"/>
          <p:cNvSpPr>
            <a:spLocks noGrp="1"/>
          </p:cNvSpPr>
          <p:nvPr>
            <p:ph type="sldNum" sz="quarter" idx="7"/>
          </p:nvPr>
        </p:nvSpPr>
        <p:spPr>
          <a:xfrm>
            <a:off x="11848274" y="6657524"/>
            <a:ext cx="344264" cy="122021"/>
          </a:xfrm>
          <a:prstGeom prst="rect">
            <a:avLst/>
          </a:prstGeom>
        </p:spPr>
        <p:txBody>
          <a:bodyPr wrap="square" lIns="0" tIns="0" rIns="0" bIns="0">
            <a:spAutoFit/>
          </a:bodyPr>
          <a:lstStyle>
            <a:lvl1pPr>
              <a:defRPr sz="793" b="0" i="0">
                <a:solidFill>
                  <a:schemeClr val="tx1"/>
                </a:solidFill>
                <a:latin typeface="LM Sans 8"/>
                <a:cs typeface="LM Sans 8"/>
              </a:defRPr>
            </a:lvl1pPr>
          </a:lstStyle>
          <a:p>
            <a:pPr marL="52852" algn="ctr">
              <a:spcBef>
                <a:spcPts val="317"/>
              </a:spcBef>
            </a:pPr>
            <a:fld id="{81D60167-4931-47E6-BA6A-407CBD079E47}" type="slidenum">
              <a:rPr lang="fr-FR" spc="-10" smtClean="0"/>
              <a:pPr marL="52852" algn="ctr">
                <a:spcBef>
                  <a:spcPts val="317"/>
                </a:spcBef>
              </a:pPr>
              <a:t>‹N°›</a:t>
            </a:fld>
            <a:endParaRPr lang="fr-FR" spc="-10" dirty="0"/>
          </a:p>
        </p:txBody>
      </p:sp>
    </p:spTree>
    <p:extLst>
      <p:ext uri="{BB962C8B-B14F-4D97-AF65-F5344CB8AC3E}">
        <p14:creationId xmlns:p14="http://schemas.microsoft.com/office/powerpoint/2010/main" val="2690778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906033">
        <a:defRPr>
          <a:latin typeface="+mn-lt"/>
          <a:ea typeface="+mn-ea"/>
          <a:cs typeface="+mn-cs"/>
        </a:defRPr>
      </a:lvl2pPr>
      <a:lvl3pPr marL="1812066">
        <a:defRPr>
          <a:latin typeface="+mn-lt"/>
          <a:ea typeface="+mn-ea"/>
          <a:cs typeface="+mn-cs"/>
        </a:defRPr>
      </a:lvl3pPr>
      <a:lvl4pPr marL="2718100">
        <a:defRPr>
          <a:latin typeface="+mn-lt"/>
          <a:ea typeface="+mn-ea"/>
          <a:cs typeface="+mn-cs"/>
        </a:defRPr>
      </a:lvl4pPr>
      <a:lvl5pPr marL="3624133">
        <a:defRPr>
          <a:latin typeface="+mn-lt"/>
          <a:ea typeface="+mn-ea"/>
          <a:cs typeface="+mn-cs"/>
        </a:defRPr>
      </a:lvl5pPr>
      <a:lvl6pPr marL="4530166">
        <a:defRPr>
          <a:latin typeface="+mn-lt"/>
          <a:ea typeface="+mn-ea"/>
          <a:cs typeface="+mn-cs"/>
        </a:defRPr>
      </a:lvl6pPr>
      <a:lvl7pPr marL="5436199">
        <a:defRPr>
          <a:latin typeface="+mn-lt"/>
          <a:ea typeface="+mn-ea"/>
          <a:cs typeface="+mn-cs"/>
        </a:defRPr>
      </a:lvl7pPr>
      <a:lvl8pPr marL="6342233">
        <a:defRPr>
          <a:latin typeface="+mn-lt"/>
          <a:ea typeface="+mn-ea"/>
          <a:cs typeface="+mn-cs"/>
        </a:defRPr>
      </a:lvl8pPr>
      <a:lvl9pPr marL="7248266">
        <a:defRPr>
          <a:latin typeface="+mn-lt"/>
          <a:ea typeface="+mn-ea"/>
          <a:cs typeface="+mn-cs"/>
        </a:defRPr>
      </a:lvl9pPr>
    </p:bodyStyle>
    <p:otherStyle>
      <a:lvl1pPr marL="0">
        <a:defRPr>
          <a:latin typeface="+mn-lt"/>
          <a:ea typeface="+mn-ea"/>
          <a:cs typeface="+mn-cs"/>
        </a:defRPr>
      </a:lvl1pPr>
      <a:lvl2pPr marL="906033">
        <a:defRPr>
          <a:latin typeface="+mn-lt"/>
          <a:ea typeface="+mn-ea"/>
          <a:cs typeface="+mn-cs"/>
        </a:defRPr>
      </a:lvl2pPr>
      <a:lvl3pPr marL="1812066">
        <a:defRPr>
          <a:latin typeface="+mn-lt"/>
          <a:ea typeface="+mn-ea"/>
          <a:cs typeface="+mn-cs"/>
        </a:defRPr>
      </a:lvl3pPr>
      <a:lvl4pPr marL="2718100">
        <a:defRPr>
          <a:latin typeface="+mn-lt"/>
          <a:ea typeface="+mn-ea"/>
          <a:cs typeface="+mn-cs"/>
        </a:defRPr>
      </a:lvl4pPr>
      <a:lvl5pPr marL="3624133">
        <a:defRPr>
          <a:latin typeface="+mn-lt"/>
          <a:ea typeface="+mn-ea"/>
          <a:cs typeface="+mn-cs"/>
        </a:defRPr>
      </a:lvl5pPr>
      <a:lvl6pPr marL="4530166">
        <a:defRPr>
          <a:latin typeface="+mn-lt"/>
          <a:ea typeface="+mn-ea"/>
          <a:cs typeface="+mn-cs"/>
        </a:defRPr>
      </a:lvl6pPr>
      <a:lvl7pPr marL="5436199">
        <a:defRPr>
          <a:latin typeface="+mn-lt"/>
          <a:ea typeface="+mn-ea"/>
          <a:cs typeface="+mn-cs"/>
        </a:defRPr>
      </a:lvl7pPr>
      <a:lvl8pPr marL="6342233">
        <a:defRPr>
          <a:latin typeface="+mn-lt"/>
          <a:ea typeface="+mn-ea"/>
          <a:cs typeface="+mn-cs"/>
        </a:defRPr>
      </a:lvl8pPr>
      <a:lvl9pPr marL="724826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18136EE-09A5-2145-AF9D-A1AFC6E1FDEB}" type="datetimeFigureOut">
              <a:rPr lang="fr-FR" smtClean="0"/>
              <a:t>12/02/2026</a:t>
            </a:fld>
            <a:endParaRPr lang="fr-F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11DB130-D5B0-6243-B782-23A9928C13DD}" type="slidenum">
              <a:rPr lang="fr-FR" smtClean="0"/>
              <a:t>‹N°›</a:t>
            </a:fld>
            <a:endParaRPr lang="fr-FR"/>
          </a:p>
        </p:txBody>
      </p:sp>
    </p:spTree>
    <p:extLst>
      <p:ext uri="{BB962C8B-B14F-4D97-AF65-F5344CB8AC3E}">
        <p14:creationId xmlns:p14="http://schemas.microsoft.com/office/powerpoint/2010/main" val="19105929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dBTF2M3M1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frederic-junier/Terminale-Spe-Maths/blob/master/GranOral/Daniel_Perrin.pdf" TargetMode="External"/><Relationship Id="rId7" Type="http://schemas.openxmlformats.org/officeDocument/2006/relationships/hyperlink" Target="https://www.mon-oral.net/" TargetMode="External"/><Relationship Id="rId2" Type="http://schemas.openxmlformats.org/officeDocument/2006/relationships/hyperlink" Target="https://youtu.be/dBTF2M3M1Uk" TargetMode="External"/><Relationship Id="rId1" Type="http://schemas.openxmlformats.org/officeDocument/2006/relationships/slideLayout" Target="../slideLayouts/slideLayout2.xml"/><Relationship Id="rId6" Type="http://schemas.openxmlformats.org/officeDocument/2006/relationships/hyperlink" Target="https://frederic-junier.github.io/Terminale-Spe-Maths/" TargetMode="External"/><Relationship Id="rId5" Type="http://schemas.openxmlformats.org/officeDocument/2006/relationships/hyperlink" Target="https://github.com/frederic-junier/Terminale-Spe-Maths/blob/master/GrandOral/oral_maths_euler.pdf" TargetMode="External"/><Relationship Id="rId4" Type="http://schemas.openxmlformats.org/officeDocument/2006/relationships/hyperlink" Target="https://euler.ac-versailles.fr/IMG/pdf/pistes-grand-oral-huet-version-sans_programm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umni.fr/programme/les-petits-tutos-du-grand-ora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directpodcast.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335578C-AFF9-8F4A-B5A2-0D876EB4676C}"/>
              </a:ext>
            </a:extLst>
          </p:cNvPr>
          <p:cNvPicPr>
            <a:picLocks noChangeAspect="1"/>
          </p:cNvPicPr>
          <p:nvPr/>
        </p:nvPicPr>
        <p:blipFill>
          <a:blip r:embed="rId2"/>
          <a:stretch>
            <a:fillRect/>
          </a:stretch>
        </p:blipFill>
        <p:spPr>
          <a:xfrm>
            <a:off x="0" y="330200"/>
            <a:ext cx="12192000" cy="6858000"/>
          </a:xfrm>
          <a:prstGeom prst="rect">
            <a:avLst/>
          </a:prstGeom>
        </p:spPr>
      </p:pic>
      <p:sp>
        <p:nvSpPr>
          <p:cNvPr id="2" name="Titre 1">
            <a:extLst>
              <a:ext uri="{FF2B5EF4-FFF2-40B4-BE49-F238E27FC236}">
                <a16:creationId xmlns:a16="http://schemas.microsoft.com/office/drawing/2014/main" id="{E7BC166C-0B98-C243-B307-B8F34BC4FBB4}"/>
              </a:ext>
            </a:extLst>
          </p:cNvPr>
          <p:cNvSpPr>
            <a:spLocks noGrp="1"/>
          </p:cNvSpPr>
          <p:nvPr>
            <p:ph type="ctrTitle"/>
          </p:nvPr>
        </p:nvSpPr>
        <p:spPr/>
        <p:txBody>
          <a:bodyPr/>
          <a:lstStyle/>
          <a:p>
            <a:r>
              <a:rPr lang="fr-FR" dirty="0">
                <a:solidFill>
                  <a:schemeClr val="bg1"/>
                </a:solidFill>
              </a:rPr>
              <a:t>LE GRAND ORAL</a:t>
            </a:r>
          </a:p>
        </p:txBody>
      </p:sp>
    </p:spTree>
    <p:extLst>
      <p:ext uri="{BB962C8B-B14F-4D97-AF65-F5344CB8AC3E}">
        <p14:creationId xmlns:p14="http://schemas.microsoft.com/office/powerpoint/2010/main" val="2902355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3553" y="469659"/>
            <a:ext cx="1659762" cy="461219"/>
          </a:xfrm>
          <a:prstGeom prst="rect">
            <a:avLst/>
          </a:prstGeom>
        </p:spPr>
        <p:txBody>
          <a:bodyPr vert="horz" wrap="square" lIns="0" tIns="33975" rIns="0" bIns="0" rtlCol="0">
            <a:spAutoFit/>
          </a:bodyPr>
          <a:lstStyle/>
          <a:p>
            <a:pPr marL="25168">
              <a:spcBef>
                <a:spcPts val="268"/>
              </a:spcBef>
            </a:pPr>
            <a:r>
              <a:rPr spc="10" dirty="0"/>
              <a:t>Attendus</a:t>
            </a:r>
            <a:r>
              <a:rPr spc="-109" dirty="0"/>
              <a:t> </a:t>
            </a:r>
            <a:r>
              <a:rPr spc="30" dirty="0"/>
              <a:t>1</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8</a:t>
            </a:r>
          </a:p>
        </p:txBody>
      </p:sp>
      <p:sp>
        <p:nvSpPr>
          <p:cNvPr id="3" name="object 3"/>
          <p:cNvSpPr txBox="1"/>
          <p:nvPr/>
        </p:nvSpPr>
        <p:spPr>
          <a:xfrm>
            <a:off x="1153421" y="1679520"/>
            <a:ext cx="9190729" cy="2415623"/>
          </a:xfrm>
          <a:prstGeom prst="rect">
            <a:avLst/>
          </a:prstGeom>
        </p:spPr>
        <p:txBody>
          <a:bodyPr vert="horz" wrap="square" lIns="0" tIns="45301" rIns="0" bIns="0" rtlCol="0">
            <a:spAutoFit/>
          </a:bodyPr>
          <a:lstStyle/>
          <a:p>
            <a:pPr marL="25168" marR="653099" defTabSz="1812066">
              <a:lnSpc>
                <a:spcPts val="2755"/>
              </a:lnSpc>
              <a:spcBef>
                <a:spcPts val="357"/>
              </a:spcBef>
            </a:pPr>
            <a:r>
              <a:rPr sz="2378" spc="-10" dirty="0">
                <a:solidFill>
                  <a:srgbClr val="D2681D"/>
                </a:solidFill>
                <a:latin typeface="LM Sans 12"/>
                <a:cs typeface="LM Sans 12"/>
              </a:rPr>
              <a:t>Le </a:t>
            </a:r>
            <a:r>
              <a:rPr sz="2378" spc="-30" dirty="0">
                <a:solidFill>
                  <a:srgbClr val="D2681D"/>
                </a:solidFill>
                <a:latin typeface="LM Sans 12"/>
                <a:cs typeface="LM Sans 12"/>
              </a:rPr>
              <a:t>premier </a:t>
            </a:r>
            <a:r>
              <a:rPr sz="2378" spc="-20" dirty="0">
                <a:solidFill>
                  <a:srgbClr val="D2681D"/>
                </a:solidFill>
                <a:latin typeface="LM Sans 12"/>
                <a:cs typeface="LM Sans 12"/>
              </a:rPr>
              <a:t>temps </a:t>
            </a:r>
            <a:r>
              <a:rPr sz="2378" spc="-10" dirty="0">
                <a:solidFill>
                  <a:srgbClr val="D2681D"/>
                </a:solidFill>
                <a:latin typeface="LM Sans 12"/>
                <a:cs typeface="LM Sans 12"/>
              </a:rPr>
              <a:t>: </a:t>
            </a:r>
            <a:r>
              <a:rPr sz="2378" spc="-20" dirty="0">
                <a:solidFill>
                  <a:srgbClr val="D2681D"/>
                </a:solidFill>
                <a:latin typeface="LM Sans 12"/>
                <a:cs typeface="LM Sans 12"/>
              </a:rPr>
              <a:t>présentation </a:t>
            </a:r>
            <a:r>
              <a:rPr sz="2378" spc="-10" dirty="0">
                <a:solidFill>
                  <a:srgbClr val="D2681D"/>
                </a:solidFill>
                <a:latin typeface="LM Sans 12"/>
                <a:cs typeface="LM Sans 12"/>
              </a:rPr>
              <a:t>d’une question et de son  </a:t>
            </a:r>
            <a:r>
              <a:rPr sz="2378" spc="-20" dirty="0">
                <a:solidFill>
                  <a:srgbClr val="D2681D"/>
                </a:solidFill>
                <a:latin typeface="LM Sans 12"/>
                <a:cs typeface="LM Sans 12"/>
              </a:rPr>
              <a:t>traitement</a:t>
            </a:r>
            <a:endParaRPr sz="2378" dirty="0">
              <a:solidFill>
                <a:prstClr val="black"/>
              </a:solidFill>
              <a:latin typeface="LM Sans 12"/>
              <a:cs typeface="LM Sans 12"/>
            </a:endParaRPr>
          </a:p>
          <a:p>
            <a:pPr marL="25168" defTabSz="1812066">
              <a:lnSpc>
                <a:spcPts val="2537"/>
              </a:lnSpc>
            </a:pPr>
            <a:endParaRPr lang="fr-FR" sz="2180" spc="-20" dirty="0">
              <a:solidFill>
                <a:prstClr val="black"/>
              </a:solidFill>
              <a:latin typeface="LM Sans 10"/>
              <a:cs typeface="LM Sans 10"/>
            </a:endParaRPr>
          </a:p>
          <a:p>
            <a:pPr marL="25168" defTabSz="1812066">
              <a:lnSpc>
                <a:spcPts val="2537"/>
              </a:lnSpc>
            </a:pPr>
            <a:r>
              <a:rPr sz="2180" spc="-20" dirty="0">
                <a:solidFill>
                  <a:prstClr val="black"/>
                </a:solidFill>
                <a:latin typeface="LM Sans 10"/>
                <a:cs typeface="LM Sans 10"/>
              </a:rPr>
              <a:t>La question </a:t>
            </a:r>
            <a:r>
              <a:rPr sz="2180" spc="-10" dirty="0">
                <a:solidFill>
                  <a:prstClr val="black"/>
                </a:solidFill>
                <a:latin typeface="LM Sans 10"/>
                <a:cs typeface="LM Sans 10"/>
              </a:rPr>
              <a:t>choisie </a:t>
            </a:r>
            <a:r>
              <a:rPr sz="2180" spc="-40" dirty="0">
                <a:solidFill>
                  <a:prstClr val="black"/>
                </a:solidFill>
                <a:latin typeface="LM Sans 10"/>
                <a:cs typeface="LM Sans 10"/>
              </a:rPr>
              <a:t>par </a:t>
            </a:r>
            <a:r>
              <a:rPr sz="2180" spc="-20" dirty="0">
                <a:solidFill>
                  <a:prstClr val="black"/>
                </a:solidFill>
                <a:latin typeface="LM Sans 10"/>
                <a:cs typeface="LM Sans 10"/>
              </a:rPr>
              <a:t>l’élève doit </a:t>
            </a:r>
            <a:r>
              <a:rPr sz="2180" spc="-10" dirty="0">
                <a:solidFill>
                  <a:prstClr val="black"/>
                </a:solidFill>
                <a:latin typeface="LM Sans 10"/>
                <a:cs typeface="LM Sans 10"/>
              </a:rPr>
              <a:t>être singulière et</a:t>
            </a:r>
            <a:r>
              <a:rPr sz="2180" spc="99" dirty="0">
                <a:solidFill>
                  <a:prstClr val="black"/>
                </a:solidFill>
                <a:latin typeface="LM Sans 10"/>
                <a:cs typeface="LM Sans 10"/>
              </a:rPr>
              <a:t> </a:t>
            </a:r>
            <a:r>
              <a:rPr sz="2180" spc="-10" dirty="0">
                <a:solidFill>
                  <a:prstClr val="black"/>
                </a:solidFill>
                <a:latin typeface="LM Sans 10"/>
                <a:cs typeface="LM Sans 10"/>
              </a:rPr>
              <a:t>personnelle.</a:t>
            </a:r>
            <a:endParaRPr sz="2180" dirty="0">
              <a:solidFill>
                <a:prstClr val="black"/>
              </a:solidFill>
              <a:latin typeface="LM Sans 10"/>
              <a:cs typeface="LM Sans 10"/>
            </a:endParaRPr>
          </a:p>
          <a:p>
            <a:pPr marL="25168" marR="10067" defTabSz="1812066">
              <a:lnSpc>
                <a:spcPct val="102600"/>
              </a:lnSpc>
              <a:spcBef>
                <a:spcPts val="10"/>
              </a:spcBef>
            </a:pPr>
            <a:endParaRPr lang="fr-FR" sz="2180" spc="-20" dirty="0">
              <a:solidFill>
                <a:prstClr val="black"/>
              </a:solidFill>
              <a:latin typeface="LM Sans 10"/>
              <a:cs typeface="LM Sans 10"/>
            </a:endParaRPr>
          </a:p>
          <a:p>
            <a:pPr marL="25168" marR="10067" defTabSz="1812066">
              <a:lnSpc>
                <a:spcPct val="102600"/>
              </a:lnSpc>
              <a:spcBef>
                <a:spcPts val="10"/>
              </a:spcBef>
            </a:pPr>
            <a:r>
              <a:rPr sz="2180" spc="-20" dirty="0" err="1">
                <a:solidFill>
                  <a:prstClr val="black"/>
                </a:solidFill>
                <a:latin typeface="LM Sans 10"/>
                <a:cs typeface="LM Sans 10"/>
              </a:rPr>
              <a:t>L’élève</a:t>
            </a:r>
            <a:r>
              <a:rPr sz="2180" spc="-20" dirty="0">
                <a:solidFill>
                  <a:prstClr val="black"/>
                </a:solidFill>
                <a:latin typeface="LM Sans 10"/>
                <a:cs typeface="LM Sans 10"/>
              </a:rPr>
              <a:t> doit </a:t>
            </a:r>
            <a:r>
              <a:rPr sz="2180" dirty="0">
                <a:solidFill>
                  <a:prstClr val="black"/>
                </a:solidFill>
                <a:latin typeface="LM Sans 10"/>
                <a:cs typeface="LM Sans 10"/>
              </a:rPr>
              <a:t>pouvoir exposer </a:t>
            </a:r>
            <a:r>
              <a:rPr sz="2180" spc="-20" dirty="0">
                <a:solidFill>
                  <a:prstClr val="black"/>
                </a:solidFill>
                <a:latin typeface="LM Sans 10"/>
                <a:cs typeface="LM Sans 10"/>
              </a:rPr>
              <a:t>les </a:t>
            </a:r>
            <a:r>
              <a:rPr sz="2180" spc="-10" dirty="0">
                <a:solidFill>
                  <a:prstClr val="black"/>
                </a:solidFill>
                <a:latin typeface="LM Sans 10"/>
                <a:cs typeface="LM Sans 10"/>
              </a:rPr>
              <a:t>enjeux </a:t>
            </a:r>
            <a:r>
              <a:rPr sz="2180" spc="-20" dirty="0">
                <a:solidFill>
                  <a:prstClr val="black"/>
                </a:solidFill>
                <a:latin typeface="LM Sans 10"/>
                <a:cs typeface="LM Sans 10"/>
              </a:rPr>
              <a:t>intellectuels </a:t>
            </a:r>
            <a:r>
              <a:rPr sz="2180" spc="-10" dirty="0">
                <a:solidFill>
                  <a:prstClr val="black"/>
                </a:solidFill>
                <a:latin typeface="LM Sans 10"/>
                <a:cs typeface="LM Sans 10"/>
              </a:rPr>
              <a:t>et généraux </a:t>
            </a:r>
            <a:r>
              <a:rPr sz="2180" spc="-20" dirty="0">
                <a:solidFill>
                  <a:prstClr val="black"/>
                </a:solidFill>
                <a:latin typeface="LM Sans 10"/>
                <a:cs typeface="LM Sans 10"/>
              </a:rPr>
              <a:t>de  la question, qui font qu’elle </a:t>
            </a:r>
            <a:r>
              <a:rPr sz="2180" spc="-10" dirty="0">
                <a:solidFill>
                  <a:prstClr val="black"/>
                </a:solidFill>
                <a:latin typeface="LM Sans 10"/>
                <a:cs typeface="LM Sans 10"/>
              </a:rPr>
              <a:t>mérite </a:t>
            </a:r>
            <a:r>
              <a:rPr sz="2180" spc="-20" dirty="0">
                <a:solidFill>
                  <a:prstClr val="black"/>
                </a:solidFill>
                <a:latin typeface="LM Sans 10"/>
                <a:cs typeface="LM Sans 10"/>
              </a:rPr>
              <a:t>qu’on </a:t>
            </a:r>
            <a:r>
              <a:rPr sz="2180" spc="-30" dirty="0">
                <a:solidFill>
                  <a:prstClr val="black"/>
                </a:solidFill>
                <a:latin typeface="LM Sans 10"/>
                <a:cs typeface="LM Sans 10"/>
              </a:rPr>
              <a:t>l’approfondisse </a:t>
            </a:r>
            <a:r>
              <a:rPr sz="2180" spc="-10" dirty="0">
                <a:solidFill>
                  <a:prstClr val="black"/>
                </a:solidFill>
                <a:latin typeface="LM Sans 10"/>
                <a:cs typeface="LM Sans 10"/>
              </a:rPr>
              <a:t>et </a:t>
            </a:r>
            <a:r>
              <a:rPr sz="2180" spc="-20" dirty="0" err="1">
                <a:solidFill>
                  <a:prstClr val="black"/>
                </a:solidFill>
                <a:latin typeface="LM Sans 10"/>
                <a:cs typeface="LM Sans 10"/>
              </a:rPr>
              <a:t>qu’on</a:t>
            </a:r>
            <a:r>
              <a:rPr sz="2180" spc="-20" dirty="0">
                <a:solidFill>
                  <a:prstClr val="black"/>
                </a:solidFill>
                <a:latin typeface="LM Sans 10"/>
                <a:cs typeface="LM Sans 10"/>
              </a:rPr>
              <a:t> la problématise, </a:t>
            </a:r>
            <a:r>
              <a:rPr sz="2180" spc="-10" dirty="0">
                <a:solidFill>
                  <a:prstClr val="black"/>
                </a:solidFill>
                <a:latin typeface="LM Sans 10"/>
                <a:cs typeface="LM Sans 10"/>
              </a:rPr>
              <a:t>et également </a:t>
            </a:r>
            <a:r>
              <a:rPr sz="2180" spc="-20" dirty="0">
                <a:solidFill>
                  <a:prstClr val="black"/>
                </a:solidFill>
                <a:latin typeface="LM Sans 10"/>
                <a:cs typeface="LM Sans 10"/>
              </a:rPr>
              <a:t>les </a:t>
            </a:r>
            <a:r>
              <a:rPr sz="2180" spc="-10" dirty="0">
                <a:solidFill>
                  <a:prstClr val="black"/>
                </a:solidFill>
                <a:latin typeface="LM Sans 10"/>
                <a:cs typeface="LM Sans 10"/>
              </a:rPr>
              <a:t>enjeux </a:t>
            </a:r>
            <a:r>
              <a:rPr sz="2180" spc="-20" dirty="0">
                <a:solidFill>
                  <a:prstClr val="black"/>
                </a:solidFill>
                <a:latin typeface="LM Sans 10"/>
                <a:cs typeface="LM Sans 10"/>
              </a:rPr>
              <a:t>que </a:t>
            </a:r>
            <a:r>
              <a:rPr sz="2180" spc="-10" dirty="0">
                <a:solidFill>
                  <a:prstClr val="black"/>
                </a:solidFill>
                <a:latin typeface="LM Sans 10"/>
                <a:cs typeface="LM Sans 10"/>
              </a:rPr>
              <a:t>cette </a:t>
            </a:r>
            <a:r>
              <a:rPr sz="2180" spc="-20" dirty="0">
                <a:solidFill>
                  <a:prstClr val="black"/>
                </a:solidFill>
                <a:latin typeface="LM Sans 10"/>
                <a:cs typeface="LM Sans 10"/>
              </a:rPr>
              <a:t>question revêt </a:t>
            </a:r>
            <a:r>
              <a:rPr sz="2180" spc="-10" dirty="0">
                <a:solidFill>
                  <a:prstClr val="black"/>
                </a:solidFill>
                <a:latin typeface="LM Sans 10"/>
                <a:cs typeface="LM Sans 10"/>
              </a:rPr>
              <a:t>à  ses</a:t>
            </a:r>
            <a:r>
              <a:rPr sz="2180" spc="-20" dirty="0">
                <a:solidFill>
                  <a:prstClr val="black"/>
                </a:solidFill>
                <a:latin typeface="LM Sans 10"/>
                <a:cs typeface="LM Sans 10"/>
              </a:rPr>
              <a:t> yeux.</a:t>
            </a:r>
            <a:endParaRPr sz="2180" dirty="0">
              <a:solidFill>
                <a:prstClr val="black"/>
              </a:solidFill>
              <a:latin typeface="LM Sans 10"/>
              <a:cs typeface="LM Sans 10"/>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3553" y="469659"/>
            <a:ext cx="1659762" cy="461219"/>
          </a:xfrm>
          <a:prstGeom prst="rect">
            <a:avLst/>
          </a:prstGeom>
        </p:spPr>
        <p:txBody>
          <a:bodyPr vert="horz" wrap="square" lIns="0" tIns="33975" rIns="0" bIns="0" rtlCol="0">
            <a:spAutoFit/>
          </a:bodyPr>
          <a:lstStyle/>
          <a:p>
            <a:pPr marL="25168">
              <a:spcBef>
                <a:spcPts val="268"/>
              </a:spcBef>
            </a:pPr>
            <a:r>
              <a:rPr spc="10" dirty="0"/>
              <a:t>Attendus</a:t>
            </a:r>
            <a:r>
              <a:rPr spc="-109" dirty="0"/>
              <a:t> </a:t>
            </a:r>
            <a:r>
              <a:rPr spc="30" dirty="0"/>
              <a:t>2</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9</a:t>
            </a:r>
          </a:p>
        </p:txBody>
      </p:sp>
      <p:sp>
        <p:nvSpPr>
          <p:cNvPr id="3" name="object 3"/>
          <p:cNvSpPr txBox="1"/>
          <p:nvPr/>
        </p:nvSpPr>
        <p:spPr>
          <a:xfrm>
            <a:off x="1302011" y="1770895"/>
            <a:ext cx="8893549" cy="2272619"/>
          </a:xfrm>
          <a:prstGeom prst="rect">
            <a:avLst/>
          </a:prstGeom>
        </p:spPr>
        <p:txBody>
          <a:bodyPr vert="horz" wrap="square" lIns="0" tIns="88084" rIns="0" bIns="0" rtlCol="0">
            <a:spAutoFit/>
          </a:bodyPr>
          <a:lstStyle/>
          <a:p>
            <a:pPr marL="25168" defTabSz="1812066">
              <a:spcBef>
                <a:spcPts val="694"/>
              </a:spcBef>
            </a:pPr>
            <a:r>
              <a:rPr sz="2378" spc="-10" dirty="0">
                <a:solidFill>
                  <a:srgbClr val="D2681D"/>
                </a:solidFill>
                <a:latin typeface="LM Sans 12"/>
                <a:cs typeface="LM Sans 12"/>
              </a:rPr>
              <a:t>Le deuxième </a:t>
            </a:r>
            <a:r>
              <a:rPr sz="2378" spc="-20" dirty="0">
                <a:solidFill>
                  <a:srgbClr val="D2681D"/>
                </a:solidFill>
                <a:latin typeface="LM Sans 12"/>
                <a:cs typeface="LM Sans 12"/>
              </a:rPr>
              <a:t>temps </a:t>
            </a:r>
            <a:r>
              <a:rPr sz="2378" spc="-10" dirty="0">
                <a:solidFill>
                  <a:srgbClr val="D2681D"/>
                </a:solidFill>
                <a:latin typeface="LM Sans 12"/>
                <a:cs typeface="LM Sans 12"/>
              </a:rPr>
              <a:t>: échange </a:t>
            </a:r>
            <a:r>
              <a:rPr sz="2378" spc="-20" dirty="0">
                <a:solidFill>
                  <a:srgbClr val="D2681D"/>
                </a:solidFill>
                <a:latin typeface="LM Sans 12"/>
                <a:cs typeface="LM Sans 12"/>
              </a:rPr>
              <a:t>avec </a:t>
            </a:r>
            <a:r>
              <a:rPr sz="2378" spc="-10" dirty="0">
                <a:solidFill>
                  <a:srgbClr val="D2681D"/>
                </a:solidFill>
                <a:latin typeface="LM Sans 12"/>
                <a:cs typeface="LM Sans 12"/>
              </a:rPr>
              <a:t>le</a:t>
            </a:r>
            <a:r>
              <a:rPr sz="2378" spc="30" dirty="0">
                <a:solidFill>
                  <a:srgbClr val="D2681D"/>
                </a:solidFill>
                <a:latin typeface="LM Sans 12"/>
                <a:cs typeface="LM Sans 12"/>
              </a:rPr>
              <a:t> </a:t>
            </a:r>
            <a:r>
              <a:rPr sz="2378" spc="-10" dirty="0">
                <a:solidFill>
                  <a:srgbClr val="D2681D"/>
                </a:solidFill>
                <a:latin typeface="LM Sans 12"/>
                <a:cs typeface="LM Sans 12"/>
              </a:rPr>
              <a:t>candidat</a:t>
            </a:r>
            <a:endParaRPr sz="2378" dirty="0">
              <a:solidFill>
                <a:prstClr val="black"/>
              </a:solidFill>
              <a:latin typeface="LM Sans 12"/>
              <a:cs typeface="LM Sans 12"/>
            </a:endParaRPr>
          </a:p>
          <a:p>
            <a:pPr marL="25168" marR="10067" defTabSz="1812066">
              <a:lnSpc>
                <a:spcPct val="102600"/>
              </a:lnSpc>
              <a:spcBef>
                <a:spcPts val="386"/>
              </a:spcBef>
            </a:pPr>
            <a:r>
              <a:rPr sz="2180" spc="-10" dirty="0">
                <a:solidFill>
                  <a:prstClr val="black"/>
                </a:solidFill>
                <a:latin typeface="LM Sans 10"/>
                <a:cs typeface="LM Sans 10"/>
              </a:rPr>
              <a:t>Il </a:t>
            </a:r>
            <a:r>
              <a:rPr sz="2180" spc="-20" dirty="0">
                <a:solidFill>
                  <a:prstClr val="black"/>
                </a:solidFill>
                <a:latin typeface="LM Sans 10"/>
                <a:cs typeface="LM Sans 10"/>
              </a:rPr>
              <a:t>importe que le </a:t>
            </a:r>
            <a:r>
              <a:rPr sz="2180" spc="-10" dirty="0">
                <a:solidFill>
                  <a:prstClr val="black"/>
                </a:solidFill>
                <a:latin typeface="LM Sans 10"/>
                <a:cs typeface="LM Sans 10"/>
              </a:rPr>
              <a:t>candidat </a:t>
            </a:r>
            <a:r>
              <a:rPr sz="2180" spc="-20" dirty="0">
                <a:solidFill>
                  <a:prstClr val="black"/>
                </a:solidFill>
                <a:latin typeface="LM Sans 10"/>
                <a:cs typeface="LM Sans 10"/>
              </a:rPr>
              <a:t>puisse </a:t>
            </a:r>
            <a:r>
              <a:rPr sz="2180" spc="-10" dirty="0">
                <a:solidFill>
                  <a:prstClr val="black"/>
                </a:solidFill>
                <a:latin typeface="LM Sans 10"/>
                <a:cs typeface="LM Sans 10"/>
              </a:rPr>
              <a:t>entrer </a:t>
            </a:r>
            <a:r>
              <a:rPr sz="2180" spc="-20" dirty="0">
                <a:solidFill>
                  <a:prstClr val="black"/>
                </a:solidFill>
                <a:latin typeface="LM Sans 10"/>
                <a:cs typeface="LM Sans 10"/>
              </a:rPr>
              <a:t>dans un dialogue  </a:t>
            </a:r>
            <a:r>
              <a:rPr sz="2180" spc="-10" dirty="0">
                <a:solidFill>
                  <a:prstClr val="black"/>
                </a:solidFill>
                <a:latin typeface="LM Sans 10"/>
                <a:cs typeface="LM Sans 10"/>
              </a:rPr>
              <a:t>constructif </a:t>
            </a:r>
            <a:r>
              <a:rPr sz="2180" spc="-20" dirty="0">
                <a:solidFill>
                  <a:prstClr val="black"/>
                </a:solidFill>
                <a:latin typeface="LM Sans 10"/>
                <a:cs typeface="LM Sans 10"/>
              </a:rPr>
              <a:t>avec le jury </a:t>
            </a:r>
            <a:r>
              <a:rPr sz="2180" spc="-10" dirty="0">
                <a:solidFill>
                  <a:prstClr val="black"/>
                </a:solidFill>
                <a:latin typeface="LM Sans 10"/>
                <a:cs typeface="LM Sans 10"/>
              </a:rPr>
              <a:t>à </a:t>
            </a:r>
            <a:r>
              <a:rPr sz="2180" spc="-30" dirty="0">
                <a:solidFill>
                  <a:prstClr val="black"/>
                </a:solidFill>
                <a:latin typeface="LM Sans 10"/>
                <a:cs typeface="LM Sans 10"/>
              </a:rPr>
              <a:t>partir </a:t>
            </a:r>
            <a:r>
              <a:rPr sz="2180" spc="-20" dirty="0">
                <a:solidFill>
                  <a:prstClr val="black"/>
                </a:solidFill>
                <a:latin typeface="LM Sans 10"/>
                <a:cs typeface="LM Sans 10"/>
              </a:rPr>
              <a:t>de </a:t>
            </a:r>
            <a:r>
              <a:rPr sz="2180" spc="-10" dirty="0">
                <a:solidFill>
                  <a:prstClr val="black"/>
                </a:solidFill>
                <a:latin typeface="LM Sans 10"/>
                <a:cs typeface="LM Sans 10"/>
              </a:rPr>
              <a:t>sa </a:t>
            </a:r>
            <a:r>
              <a:rPr sz="2180" spc="-20" dirty="0">
                <a:solidFill>
                  <a:prstClr val="black"/>
                </a:solidFill>
                <a:latin typeface="LM Sans 10"/>
                <a:cs typeface="LM Sans 10"/>
              </a:rPr>
              <a:t>question </a:t>
            </a:r>
            <a:r>
              <a:rPr sz="2180" spc="-10" dirty="0">
                <a:solidFill>
                  <a:prstClr val="black"/>
                </a:solidFill>
                <a:latin typeface="LM Sans 10"/>
                <a:cs typeface="LM Sans 10"/>
              </a:rPr>
              <a:t>: </a:t>
            </a:r>
            <a:r>
              <a:rPr sz="2180" spc="-20" dirty="0">
                <a:solidFill>
                  <a:prstClr val="black"/>
                </a:solidFill>
                <a:latin typeface="LM Sans 10"/>
                <a:cs typeface="LM Sans 10"/>
              </a:rPr>
              <a:t>la </a:t>
            </a:r>
            <a:r>
              <a:rPr sz="2180" spc="-10" dirty="0">
                <a:solidFill>
                  <a:prstClr val="black"/>
                </a:solidFill>
                <a:latin typeface="LM Sans 10"/>
                <a:cs typeface="LM Sans 10"/>
              </a:rPr>
              <a:t>maîtrise </a:t>
            </a:r>
            <a:r>
              <a:rPr sz="2180" spc="-20" dirty="0">
                <a:solidFill>
                  <a:prstClr val="black"/>
                </a:solidFill>
                <a:latin typeface="LM Sans 10"/>
                <a:cs typeface="LM Sans 10"/>
              </a:rPr>
              <a:t>de  l’exercice</a:t>
            </a:r>
            <a:r>
              <a:rPr sz="2180" spc="-79" dirty="0">
                <a:solidFill>
                  <a:prstClr val="black"/>
                </a:solidFill>
                <a:latin typeface="LM Sans 10"/>
                <a:cs typeface="LM Sans 10"/>
              </a:rPr>
              <a:t> </a:t>
            </a:r>
            <a:r>
              <a:rPr sz="2180" spc="-20" dirty="0">
                <a:solidFill>
                  <a:prstClr val="black"/>
                </a:solidFill>
                <a:latin typeface="LM Sans 10"/>
                <a:cs typeface="LM Sans 10"/>
              </a:rPr>
              <a:t>ne</a:t>
            </a:r>
            <a:r>
              <a:rPr sz="2180" spc="-69" dirty="0">
                <a:solidFill>
                  <a:prstClr val="black"/>
                </a:solidFill>
                <a:latin typeface="LM Sans 10"/>
                <a:cs typeface="LM Sans 10"/>
              </a:rPr>
              <a:t> </a:t>
            </a:r>
            <a:r>
              <a:rPr sz="2180" spc="-10" dirty="0">
                <a:solidFill>
                  <a:prstClr val="black"/>
                </a:solidFill>
                <a:latin typeface="LM Sans 10"/>
                <a:cs typeface="LM Sans 10"/>
              </a:rPr>
              <a:t>suppose</a:t>
            </a:r>
            <a:r>
              <a:rPr sz="2180" spc="-69" dirty="0">
                <a:solidFill>
                  <a:prstClr val="black"/>
                </a:solidFill>
                <a:latin typeface="LM Sans 10"/>
                <a:cs typeface="LM Sans 10"/>
              </a:rPr>
              <a:t> </a:t>
            </a:r>
            <a:r>
              <a:rPr sz="2180" spc="-20" dirty="0">
                <a:solidFill>
                  <a:prstClr val="black"/>
                </a:solidFill>
                <a:latin typeface="LM Sans 10"/>
                <a:cs typeface="LM Sans 10"/>
              </a:rPr>
              <a:t>pas</a:t>
            </a:r>
            <a:r>
              <a:rPr sz="2180" spc="-69" dirty="0">
                <a:solidFill>
                  <a:prstClr val="black"/>
                </a:solidFill>
                <a:latin typeface="LM Sans 10"/>
                <a:cs typeface="LM Sans 10"/>
              </a:rPr>
              <a:t> </a:t>
            </a:r>
            <a:r>
              <a:rPr sz="2180" spc="-10" dirty="0">
                <a:solidFill>
                  <a:prstClr val="black"/>
                </a:solidFill>
                <a:latin typeface="LM Sans 10"/>
                <a:cs typeface="LM Sans 10"/>
              </a:rPr>
              <a:t>seulement</a:t>
            </a:r>
            <a:r>
              <a:rPr sz="2180" spc="-69" dirty="0">
                <a:solidFill>
                  <a:prstClr val="black"/>
                </a:solidFill>
                <a:latin typeface="LM Sans 10"/>
                <a:cs typeface="LM Sans 10"/>
              </a:rPr>
              <a:t> </a:t>
            </a:r>
            <a:r>
              <a:rPr sz="2180" spc="-20" dirty="0">
                <a:solidFill>
                  <a:prstClr val="black"/>
                </a:solidFill>
                <a:latin typeface="LM Sans 10"/>
                <a:cs typeface="LM Sans 10"/>
              </a:rPr>
              <a:t>de</a:t>
            </a:r>
            <a:r>
              <a:rPr sz="2180" spc="-79" dirty="0">
                <a:solidFill>
                  <a:prstClr val="black"/>
                </a:solidFill>
                <a:latin typeface="LM Sans 10"/>
                <a:cs typeface="LM Sans 10"/>
              </a:rPr>
              <a:t> </a:t>
            </a:r>
            <a:r>
              <a:rPr sz="2180" spc="-10" dirty="0">
                <a:solidFill>
                  <a:prstClr val="black"/>
                </a:solidFill>
                <a:latin typeface="LM Sans 10"/>
                <a:cs typeface="LM Sans 10"/>
              </a:rPr>
              <a:t>savoir</a:t>
            </a:r>
            <a:r>
              <a:rPr sz="2180" spc="-69" dirty="0">
                <a:solidFill>
                  <a:prstClr val="black"/>
                </a:solidFill>
                <a:latin typeface="LM Sans 10"/>
                <a:cs typeface="LM Sans 10"/>
              </a:rPr>
              <a:t> </a:t>
            </a:r>
            <a:r>
              <a:rPr sz="2180" spc="-30" dirty="0">
                <a:solidFill>
                  <a:prstClr val="black"/>
                </a:solidFill>
                <a:latin typeface="LM Sans 10"/>
                <a:cs typeface="LM Sans 10"/>
              </a:rPr>
              <a:t>parler,</a:t>
            </a:r>
            <a:r>
              <a:rPr sz="2180" spc="-69" dirty="0">
                <a:solidFill>
                  <a:prstClr val="black"/>
                </a:solidFill>
                <a:latin typeface="LM Sans 10"/>
                <a:cs typeface="LM Sans 10"/>
              </a:rPr>
              <a:t> </a:t>
            </a:r>
            <a:r>
              <a:rPr sz="2180" spc="-10" dirty="0">
                <a:solidFill>
                  <a:prstClr val="black"/>
                </a:solidFill>
                <a:latin typeface="LM Sans 10"/>
                <a:cs typeface="LM Sans 10"/>
              </a:rPr>
              <a:t>mais</a:t>
            </a:r>
            <a:r>
              <a:rPr sz="2180" spc="-69" dirty="0">
                <a:solidFill>
                  <a:prstClr val="black"/>
                </a:solidFill>
                <a:latin typeface="LM Sans 10"/>
                <a:cs typeface="LM Sans 10"/>
              </a:rPr>
              <a:t> </a:t>
            </a:r>
            <a:r>
              <a:rPr sz="2180" spc="-30" dirty="0">
                <a:solidFill>
                  <a:prstClr val="black"/>
                </a:solidFill>
                <a:latin typeface="LM Sans 10"/>
                <a:cs typeface="LM Sans 10"/>
              </a:rPr>
              <a:t>encore</a:t>
            </a:r>
            <a:r>
              <a:rPr sz="2180" spc="-69" dirty="0">
                <a:solidFill>
                  <a:prstClr val="black"/>
                </a:solidFill>
                <a:latin typeface="LM Sans 10"/>
                <a:cs typeface="LM Sans 10"/>
              </a:rPr>
              <a:t> </a:t>
            </a:r>
            <a:r>
              <a:rPr sz="2180" spc="-20" dirty="0">
                <a:solidFill>
                  <a:prstClr val="black"/>
                </a:solidFill>
                <a:latin typeface="LM Sans 10"/>
                <a:cs typeface="LM Sans 10"/>
              </a:rPr>
              <a:t>de  </a:t>
            </a:r>
            <a:r>
              <a:rPr sz="2180" spc="-10" dirty="0">
                <a:solidFill>
                  <a:prstClr val="black"/>
                </a:solidFill>
                <a:latin typeface="LM Sans 10"/>
                <a:cs typeface="LM Sans 10"/>
              </a:rPr>
              <a:t>savoir écouter. </a:t>
            </a:r>
            <a:endParaRPr lang="fr-FR" sz="2180" spc="-10" dirty="0">
              <a:solidFill>
                <a:prstClr val="black"/>
              </a:solidFill>
              <a:latin typeface="LM Sans 10"/>
              <a:cs typeface="LM Sans 10"/>
            </a:endParaRPr>
          </a:p>
          <a:p>
            <a:pPr marL="25168" marR="10067" defTabSz="1812066">
              <a:lnSpc>
                <a:spcPct val="102600"/>
              </a:lnSpc>
              <a:spcBef>
                <a:spcPts val="386"/>
              </a:spcBef>
            </a:pPr>
            <a:r>
              <a:rPr sz="2180" spc="-20" dirty="0">
                <a:solidFill>
                  <a:prstClr val="black"/>
                </a:solidFill>
                <a:latin typeface="LM Sans 10"/>
                <a:cs typeface="LM Sans 10"/>
              </a:rPr>
              <a:t>Le </a:t>
            </a:r>
            <a:r>
              <a:rPr sz="2180" spc="-10" dirty="0">
                <a:solidFill>
                  <a:prstClr val="black"/>
                </a:solidFill>
                <a:latin typeface="LM Sans 10"/>
                <a:cs typeface="LM Sans 10"/>
              </a:rPr>
              <a:t>candidat </a:t>
            </a:r>
            <a:r>
              <a:rPr sz="2180" spc="-20" dirty="0">
                <a:solidFill>
                  <a:prstClr val="black"/>
                </a:solidFill>
                <a:latin typeface="LM Sans 10"/>
                <a:cs typeface="LM Sans 10"/>
              </a:rPr>
              <a:t>doit </a:t>
            </a:r>
            <a:r>
              <a:rPr sz="2180" spc="-10" dirty="0">
                <a:solidFill>
                  <a:prstClr val="black"/>
                </a:solidFill>
                <a:latin typeface="LM Sans 10"/>
                <a:cs typeface="LM Sans 10"/>
              </a:rPr>
              <a:t>être </a:t>
            </a:r>
            <a:r>
              <a:rPr sz="2180" spc="-20" dirty="0">
                <a:solidFill>
                  <a:prstClr val="black"/>
                </a:solidFill>
                <a:latin typeface="LM Sans 10"/>
                <a:cs typeface="LM Sans 10"/>
              </a:rPr>
              <a:t>capable </a:t>
            </a:r>
            <a:r>
              <a:rPr sz="2180" spc="-30" dirty="0">
                <a:solidFill>
                  <a:prstClr val="black"/>
                </a:solidFill>
                <a:latin typeface="LM Sans 10"/>
                <a:cs typeface="LM Sans 10"/>
              </a:rPr>
              <a:t>d’argumenter </a:t>
            </a:r>
            <a:r>
              <a:rPr sz="2180" spc="-20" dirty="0">
                <a:solidFill>
                  <a:prstClr val="black"/>
                </a:solidFill>
                <a:latin typeface="LM Sans 10"/>
                <a:cs typeface="LM Sans 10"/>
              </a:rPr>
              <a:t>dans un  langage </a:t>
            </a:r>
            <a:r>
              <a:rPr sz="2180" spc="-30" dirty="0">
                <a:solidFill>
                  <a:prstClr val="black"/>
                </a:solidFill>
                <a:latin typeface="LM Sans 10"/>
                <a:cs typeface="LM Sans 10"/>
              </a:rPr>
              <a:t>précis </a:t>
            </a:r>
            <a:r>
              <a:rPr sz="2180" spc="-10" dirty="0">
                <a:solidFill>
                  <a:prstClr val="black"/>
                </a:solidFill>
                <a:latin typeface="LM Sans 10"/>
                <a:cs typeface="LM Sans 10"/>
              </a:rPr>
              <a:t>mais clair </a:t>
            </a:r>
            <a:r>
              <a:rPr sz="2180" spc="-20" dirty="0">
                <a:solidFill>
                  <a:prstClr val="black"/>
                </a:solidFill>
                <a:latin typeface="LM Sans 10"/>
                <a:cs typeface="LM Sans 10"/>
              </a:rPr>
              <a:t>et abordable même </a:t>
            </a:r>
            <a:r>
              <a:rPr sz="2180" spc="-40" dirty="0">
                <a:solidFill>
                  <a:prstClr val="black"/>
                </a:solidFill>
                <a:latin typeface="LM Sans 10"/>
                <a:cs typeface="LM Sans 10"/>
              </a:rPr>
              <a:t>par </a:t>
            </a:r>
            <a:r>
              <a:rPr sz="2180" spc="-20" dirty="0">
                <a:solidFill>
                  <a:prstClr val="black"/>
                </a:solidFill>
                <a:latin typeface="LM Sans 10"/>
                <a:cs typeface="LM Sans 10"/>
              </a:rPr>
              <a:t>un non</a:t>
            </a:r>
            <a:r>
              <a:rPr sz="2180" spc="-10" dirty="0">
                <a:solidFill>
                  <a:prstClr val="black"/>
                </a:solidFill>
                <a:latin typeface="LM Sans 10"/>
                <a:cs typeface="LM Sans 10"/>
              </a:rPr>
              <a:t> spécialiste.</a:t>
            </a:r>
            <a:endParaRPr sz="2180" dirty="0">
              <a:solidFill>
                <a:prstClr val="black"/>
              </a:solidFill>
              <a:latin typeface="LM Sans 10"/>
              <a:cs typeface="LM Sans 10"/>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59948-2892-A249-86FD-7CA2262D65BB}"/>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D59E7F6A-F831-1743-A30C-A605C90CE1C5}"/>
              </a:ext>
            </a:extLst>
          </p:cNvPr>
          <p:cNvPicPr>
            <a:picLocks noGrp="1" noChangeAspect="1"/>
          </p:cNvPicPr>
          <p:nvPr>
            <p:ph idx="1"/>
          </p:nvPr>
        </p:nvPicPr>
        <p:blipFill>
          <a:blip r:embed="rId2"/>
          <a:stretch>
            <a:fillRect/>
          </a:stretch>
        </p:blipFill>
        <p:spPr>
          <a:xfrm>
            <a:off x="0" y="-2140"/>
            <a:ext cx="12250927" cy="6776194"/>
          </a:xfrm>
        </p:spPr>
      </p:pic>
    </p:spTree>
    <p:extLst>
      <p:ext uri="{BB962C8B-B14F-4D97-AF65-F5344CB8AC3E}">
        <p14:creationId xmlns:p14="http://schemas.microsoft.com/office/powerpoint/2010/main" val="416843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50376-3B3E-9547-87E7-494CDEBA1F4F}"/>
              </a:ext>
            </a:extLst>
          </p:cNvPr>
          <p:cNvSpPr>
            <a:spLocks noGrp="1"/>
          </p:cNvSpPr>
          <p:nvPr>
            <p:ph type="title"/>
          </p:nvPr>
        </p:nvSpPr>
        <p:spPr/>
        <p:txBody>
          <a:bodyPr/>
          <a:lstStyle/>
          <a:p>
            <a:r>
              <a:rPr lang="fr-FR" dirty="0"/>
              <a:t>Démarche :</a:t>
            </a:r>
          </a:p>
        </p:txBody>
      </p:sp>
      <p:pic>
        <p:nvPicPr>
          <p:cNvPr id="5" name="Espace réservé du contenu 4">
            <a:extLst>
              <a:ext uri="{FF2B5EF4-FFF2-40B4-BE49-F238E27FC236}">
                <a16:creationId xmlns:a16="http://schemas.microsoft.com/office/drawing/2014/main" id="{089E5612-4413-AD45-AB22-2EEE7B48CD72}"/>
              </a:ext>
            </a:extLst>
          </p:cNvPr>
          <p:cNvPicPr>
            <a:picLocks noGrp="1" noChangeAspect="1"/>
          </p:cNvPicPr>
          <p:nvPr>
            <p:ph idx="1"/>
          </p:nvPr>
        </p:nvPicPr>
        <p:blipFill>
          <a:blip r:embed="rId2"/>
          <a:stretch>
            <a:fillRect/>
          </a:stretch>
        </p:blipFill>
        <p:spPr>
          <a:xfrm>
            <a:off x="1980932" y="2095500"/>
            <a:ext cx="8220610" cy="3695700"/>
          </a:xfrm>
        </p:spPr>
      </p:pic>
    </p:spTree>
    <p:extLst>
      <p:ext uri="{BB962C8B-B14F-4D97-AF65-F5344CB8AC3E}">
        <p14:creationId xmlns:p14="http://schemas.microsoft.com/office/powerpoint/2010/main" val="385165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18536-2CC7-D745-8599-85990FF2E3C4}"/>
              </a:ext>
            </a:extLst>
          </p:cNvPr>
          <p:cNvSpPr>
            <a:spLocks noGrp="1"/>
          </p:cNvSpPr>
          <p:nvPr>
            <p:ph type="title"/>
          </p:nvPr>
        </p:nvSpPr>
        <p:spPr/>
        <p:txBody>
          <a:bodyPr/>
          <a:lstStyle/>
          <a:p>
            <a:r>
              <a:rPr lang="fr-FR" dirty="0"/>
              <a:t>Exemple de reformulation :</a:t>
            </a:r>
          </a:p>
        </p:txBody>
      </p:sp>
      <p:pic>
        <p:nvPicPr>
          <p:cNvPr id="7" name="Espace réservé du contenu 6">
            <a:extLst>
              <a:ext uri="{FF2B5EF4-FFF2-40B4-BE49-F238E27FC236}">
                <a16:creationId xmlns:a16="http://schemas.microsoft.com/office/drawing/2014/main" id="{6CB69714-6EE2-054B-9094-9485BAEC4323}"/>
              </a:ext>
            </a:extLst>
          </p:cNvPr>
          <p:cNvPicPr>
            <a:picLocks noGrp="1" noChangeAspect="1"/>
          </p:cNvPicPr>
          <p:nvPr>
            <p:ph idx="1"/>
          </p:nvPr>
        </p:nvPicPr>
        <p:blipFill>
          <a:blip r:embed="rId2"/>
          <a:stretch>
            <a:fillRect/>
          </a:stretch>
        </p:blipFill>
        <p:spPr>
          <a:xfrm>
            <a:off x="749300" y="1556101"/>
            <a:ext cx="10202830" cy="4836762"/>
          </a:xfrm>
        </p:spPr>
      </p:pic>
    </p:spTree>
    <p:extLst>
      <p:ext uri="{BB962C8B-B14F-4D97-AF65-F5344CB8AC3E}">
        <p14:creationId xmlns:p14="http://schemas.microsoft.com/office/powerpoint/2010/main" val="261040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6790" y="227931"/>
            <a:ext cx="7620809" cy="461219"/>
          </a:xfrm>
          <a:prstGeom prst="rect">
            <a:avLst/>
          </a:prstGeom>
        </p:spPr>
        <p:txBody>
          <a:bodyPr vert="horz" wrap="square" lIns="0" tIns="33975" rIns="0" bIns="0" rtlCol="0">
            <a:spAutoFit/>
          </a:bodyPr>
          <a:lstStyle/>
          <a:p>
            <a:pPr marL="25168">
              <a:spcBef>
                <a:spcPts val="268"/>
              </a:spcBef>
            </a:pPr>
            <a:r>
              <a:rPr spc="20" dirty="0"/>
              <a:t>Les</a:t>
            </a:r>
            <a:r>
              <a:rPr spc="-50" dirty="0"/>
              <a:t> </a:t>
            </a:r>
            <a:r>
              <a:rPr spc="20" dirty="0"/>
              <a:t>mathématiques</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11</a:t>
            </a:r>
          </a:p>
        </p:txBody>
      </p:sp>
      <p:sp>
        <p:nvSpPr>
          <p:cNvPr id="3" name="object 3"/>
          <p:cNvSpPr txBox="1"/>
          <p:nvPr/>
        </p:nvSpPr>
        <p:spPr>
          <a:xfrm>
            <a:off x="2015074" y="921569"/>
            <a:ext cx="8106282" cy="5725608"/>
          </a:xfrm>
          <a:prstGeom prst="rect">
            <a:avLst/>
          </a:prstGeom>
        </p:spPr>
        <p:txBody>
          <a:bodyPr vert="horz" wrap="square" lIns="0" tIns="171135" rIns="0" bIns="0" rtlCol="0">
            <a:spAutoFit/>
          </a:bodyPr>
          <a:lstStyle/>
          <a:p>
            <a:pPr marL="226508" defTabSz="1812066">
              <a:spcBef>
                <a:spcPts val="1348"/>
              </a:spcBef>
            </a:pPr>
            <a:r>
              <a:rPr sz="2378" spc="-10" dirty="0">
                <a:solidFill>
                  <a:srgbClr val="D2681D"/>
                </a:solidFill>
                <a:latin typeface="LM Sans 12"/>
                <a:cs typeface="LM Sans 12"/>
              </a:rPr>
              <a:t>Entrées</a:t>
            </a:r>
            <a:r>
              <a:rPr sz="2378" spc="-20" dirty="0">
                <a:solidFill>
                  <a:srgbClr val="D2681D"/>
                </a:solidFill>
                <a:latin typeface="LM Sans 12"/>
                <a:cs typeface="LM Sans 12"/>
              </a:rPr>
              <a:t> </a:t>
            </a:r>
            <a:r>
              <a:rPr sz="2378" spc="-10" dirty="0">
                <a:solidFill>
                  <a:srgbClr val="D2681D"/>
                </a:solidFill>
                <a:latin typeface="LM Sans 12"/>
                <a:cs typeface="LM Sans 12"/>
              </a:rPr>
              <a:t>possibles</a:t>
            </a:r>
            <a:endParaRPr sz="2378" dirty="0">
              <a:solidFill>
                <a:prstClr val="black"/>
              </a:solidFill>
              <a:latin typeface="LM Sans 12"/>
              <a:cs typeface="LM Sans 12"/>
            </a:endParaRPr>
          </a:p>
          <a:p>
            <a:pPr marL="775162" marR="193790" indent="-275585" defTabSz="1812066">
              <a:lnSpc>
                <a:spcPct val="102600"/>
              </a:lnSpc>
              <a:spcBef>
                <a:spcPts val="971"/>
              </a:spcBef>
              <a:buClr>
                <a:srgbClr val="D2681D"/>
              </a:buClr>
              <a:buFont typeface="Arial"/>
              <a:buChar char="•"/>
              <a:tabLst>
                <a:tab pos="776420" algn="l"/>
              </a:tabLst>
            </a:pPr>
            <a:r>
              <a:rPr sz="2180" spc="-20" dirty="0">
                <a:solidFill>
                  <a:prstClr val="black"/>
                </a:solidFill>
                <a:latin typeface="LM Sans 10"/>
                <a:cs typeface="LM Sans 10"/>
              </a:rPr>
              <a:t>Une notion du </a:t>
            </a:r>
            <a:r>
              <a:rPr sz="2180" spc="-30" dirty="0">
                <a:solidFill>
                  <a:prstClr val="black"/>
                </a:solidFill>
                <a:latin typeface="LM Sans 10"/>
                <a:cs typeface="LM Sans 10"/>
              </a:rPr>
              <a:t>programme, </a:t>
            </a:r>
            <a:r>
              <a:rPr sz="2180" spc="-20" dirty="0">
                <a:solidFill>
                  <a:prstClr val="black"/>
                </a:solidFill>
                <a:latin typeface="LM Sans 10"/>
                <a:cs typeface="LM Sans 10"/>
              </a:rPr>
              <a:t>une </a:t>
            </a:r>
            <a:r>
              <a:rPr sz="2180" dirty="0">
                <a:solidFill>
                  <a:prstClr val="black"/>
                </a:solidFill>
                <a:latin typeface="LM Sans 10"/>
                <a:cs typeface="LM Sans 10"/>
              </a:rPr>
              <a:t>point </a:t>
            </a:r>
            <a:r>
              <a:rPr sz="2180" spc="-20" dirty="0">
                <a:solidFill>
                  <a:prstClr val="black"/>
                </a:solidFill>
                <a:latin typeface="LM Sans 10"/>
                <a:cs typeface="LM Sans 10"/>
              </a:rPr>
              <a:t>de l’histoire des  </a:t>
            </a:r>
            <a:r>
              <a:rPr sz="2180" spc="-10" dirty="0">
                <a:solidFill>
                  <a:prstClr val="black"/>
                </a:solidFill>
                <a:latin typeface="LM Sans 10"/>
                <a:cs typeface="LM Sans 10"/>
              </a:rPr>
              <a:t>mathématiques, </a:t>
            </a:r>
            <a:r>
              <a:rPr sz="2180" spc="-20" dirty="0">
                <a:solidFill>
                  <a:prstClr val="black"/>
                </a:solidFill>
                <a:latin typeface="LM Sans 10"/>
                <a:cs typeface="LM Sans 10"/>
              </a:rPr>
              <a:t>une </a:t>
            </a:r>
            <a:r>
              <a:rPr sz="2180" spc="-10" dirty="0">
                <a:solidFill>
                  <a:prstClr val="black"/>
                </a:solidFill>
                <a:latin typeface="LM Sans 10"/>
                <a:cs typeface="LM Sans 10"/>
              </a:rPr>
              <a:t>démonstration : </a:t>
            </a:r>
            <a:r>
              <a:rPr sz="2180" spc="-20" dirty="0">
                <a:solidFill>
                  <a:prstClr val="black"/>
                </a:solidFill>
                <a:latin typeface="LM Sans 10"/>
                <a:cs typeface="LM Sans 10"/>
              </a:rPr>
              <a:t>applications des  </a:t>
            </a:r>
            <a:r>
              <a:rPr sz="2180" spc="-10" dirty="0">
                <a:solidFill>
                  <a:prstClr val="black"/>
                </a:solidFill>
                <a:latin typeface="LM Sans 10"/>
                <a:cs typeface="LM Sans 10"/>
              </a:rPr>
              <a:t>équations </a:t>
            </a:r>
            <a:r>
              <a:rPr sz="2180" spc="-30" dirty="0">
                <a:solidFill>
                  <a:prstClr val="black"/>
                </a:solidFill>
                <a:latin typeface="LM Sans 10"/>
                <a:cs typeface="LM Sans 10"/>
              </a:rPr>
              <a:t>différentielles </a:t>
            </a:r>
            <a:r>
              <a:rPr sz="2180" spc="-20" dirty="0">
                <a:solidFill>
                  <a:prstClr val="black"/>
                </a:solidFill>
                <a:latin typeface="LM Sans 10"/>
                <a:cs typeface="LM Sans 10"/>
              </a:rPr>
              <a:t>au </a:t>
            </a:r>
            <a:r>
              <a:rPr sz="2180" spc="-10" dirty="0">
                <a:solidFill>
                  <a:prstClr val="black"/>
                </a:solidFill>
                <a:latin typeface="LM Sans 10"/>
                <a:cs typeface="LM Sans 10"/>
              </a:rPr>
              <a:t>vélo, modèles </a:t>
            </a:r>
            <a:r>
              <a:rPr sz="2180" spc="-20" dirty="0">
                <a:solidFill>
                  <a:prstClr val="black"/>
                </a:solidFill>
                <a:latin typeface="LM Sans 10"/>
                <a:cs typeface="LM Sans 10"/>
              </a:rPr>
              <a:t>d’évolutions </a:t>
            </a:r>
            <a:r>
              <a:rPr sz="2180" spc="-10" dirty="0">
                <a:solidFill>
                  <a:prstClr val="black"/>
                </a:solidFill>
                <a:latin typeface="LM Sans 10"/>
                <a:cs typeface="LM Sans 10"/>
              </a:rPr>
              <a:t>et  croissance </a:t>
            </a:r>
            <a:r>
              <a:rPr sz="2180" spc="-20" dirty="0">
                <a:solidFill>
                  <a:prstClr val="black"/>
                </a:solidFill>
                <a:latin typeface="LM Sans 10"/>
                <a:cs typeface="LM Sans 10"/>
              </a:rPr>
              <a:t>des plantes, la </a:t>
            </a:r>
            <a:r>
              <a:rPr sz="2180" spc="-10" dirty="0">
                <a:solidFill>
                  <a:prstClr val="black"/>
                </a:solidFill>
                <a:latin typeface="LM Sans 10"/>
                <a:cs typeface="LM Sans 10"/>
              </a:rPr>
              <a:t>controverse entre </a:t>
            </a:r>
            <a:r>
              <a:rPr sz="2180" spc="-20" dirty="0">
                <a:solidFill>
                  <a:prstClr val="black"/>
                </a:solidFill>
                <a:latin typeface="LM Sans 10"/>
                <a:cs typeface="LM Sans 10"/>
              </a:rPr>
              <a:t>Leibniz </a:t>
            </a:r>
            <a:r>
              <a:rPr sz="2180" spc="-10" dirty="0">
                <a:solidFill>
                  <a:prstClr val="black"/>
                </a:solidFill>
                <a:latin typeface="LM Sans 10"/>
                <a:cs typeface="LM Sans 10"/>
              </a:rPr>
              <a:t>et</a:t>
            </a:r>
            <a:r>
              <a:rPr sz="2180" spc="20" dirty="0">
                <a:solidFill>
                  <a:prstClr val="black"/>
                </a:solidFill>
                <a:latin typeface="LM Sans 10"/>
                <a:cs typeface="LM Sans 10"/>
              </a:rPr>
              <a:t> </a:t>
            </a:r>
            <a:r>
              <a:rPr sz="2180" spc="-10" dirty="0">
                <a:solidFill>
                  <a:prstClr val="black"/>
                </a:solidFill>
                <a:latin typeface="LM Sans 10"/>
                <a:cs typeface="LM Sans 10"/>
              </a:rPr>
              <a:t>Newton</a:t>
            </a:r>
            <a:endParaRPr sz="2180" dirty="0">
              <a:solidFill>
                <a:prstClr val="black"/>
              </a:solidFill>
              <a:latin typeface="LM Sans 10"/>
              <a:cs typeface="LM Sans 10"/>
            </a:endParaRPr>
          </a:p>
          <a:p>
            <a:pPr marL="775162" marR="161073" indent="-275585" defTabSz="1812066">
              <a:lnSpc>
                <a:spcPct val="102600"/>
              </a:lnSpc>
              <a:spcBef>
                <a:spcPts val="595"/>
              </a:spcBef>
              <a:buClr>
                <a:srgbClr val="D2681D"/>
              </a:buClr>
              <a:buFont typeface="Arial"/>
              <a:buChar char="•"/>
              <a:tabLst>
                <a:tab pos="776420" algn="l"/>
              </a:tabLst>
            </a:pPr>
            <a:r>
              <a:rPr sz="2180" spc="-20" dirty="0">
                <a:solidFill>
                  <a:prstClr val="black"/>
                </a:solidFill>
                <a:latin typeface="LM Sans 10"/>
                <a:cs typeface="LM Sans 10"/>
              </a:rPr>
              <a:t>Le lien avec une autre </a:t>
            </a:r>
            <a:r>
              <a:rPr sz="2180" spc="-10" dirty="0">
                <a:solidFill>
                  <a:prstClr val="black"/>
                </a:solidFill>
                <a:latin typeface="LM Sans 10"/>
                <a:cs typeface="LM Sans 10"/>
              </a:rPr>
              <a:t>spécialité </a:t>
            </a:r>
            <a:r>
              <a:rPr sz="2180" spc="-20" dirty="0">
                <a:solidFill>
                  <a:prstClr val="black"/>
                </a:solidFill>
                <a:latin typeface="LM Sans 10"/>
                <a:cs typeface="LM Sans 10"/>
              </a:rPr>
              <a:t>:finance, infographie, biologie,  BigData, philosophie (exister, devoir, </a:t>
            </a:r>
            <a:r>
              <a:rPr sz="2180" spc="-10" dirty="0">
                <a:solidFill>
                  <a:prstClr val="black"/>
                </a:solidFill>
                <a:latin typeface="LM Sans 10"/>
                <a:cs typeface="LM Sans 10"/>
              </a:rPr>
              <a:t>pouvoir,</a:t>
            </a:r>
            <a:r>
              <a:rPr sz="2180" spc="30" dirty="0">
                <a:solidFill>
                  <a:prstClr val="black"/>
                </a:solidFill>
                <a:latin typeface="LM Sans 10"/>
                <a:cs typeface="LM Sans 10"/>
              </a:rPr>
              <a:t> </a:t>
            </a:r>
            <a:r>
              <a:rPr sz="2180" spc="-20" dirty="0">
                <a:solidFill>
                  <a:prstClr val="black"/>
                </a:solidFill>
                <a:latin typeface="LM Sans 10"/>
                <a:cs typeface="LM Sans 10"/>
              </a:rPr>
              <a:t>infini,</a:t>
            </a:r>
            <a:endParaRPr sz="2180" dirty="0">
              <a:solidFill>
                <a:prstClr val="black"/>
              </a:solidFill>
              <a:latin typeface="LM Sans 10"/>
              <a:cs typeface="LM Sans 10"/>
            </a:endParaRPr>
          </a:p>
          <a:p>
            <a:pPr marL="775162" defTabSz="1812066">
              <a:spcBef>
                <a:spcPts val="69"/>
              </a:spcBef>
            </a:pPr>
            <a:r>
              <a:rPr sz="2180" spc="-20" dirty="0">
                <a:solidFill>
                  <a:prstClr val="black"/>
                </a:solidFill>
                <a:latin typeface="LM Sans 10"/>
                <a:cs typeface="LM Sans 10"/>
              </a:rPr>
              <a:t>absurde).</a:t>
            </a:r>
            <a:r>
              <a:rPr sz="2180" spc="-377" dirty="0">
                <a:solidFill>
                  <a:prstClr val="black"/>
                </a:solidFill>
                <a:latin typeface="LM Sans 10"/>
                <a:cs typeface="LM Sans 10"/>
              </a:rPr>
              <a:t> </a:t>
            </a:r>
            <a:r>
              <a:rPr sz="2180" spc="-10" dirty="0">
                <a:solidFill>
                  <a:prstClr val="black"/>
                </a:solidFill>
                <a:latin typeface="LM Sans 10"/>
                <a:cs typeface="LM Sans 10"/>
              </a:rPr>
              <a:t>.</a:t>
            </a:r>
            <a:r>
              <a:rPr sz="2180" spc="-377" dirty="0">
                <a:solidFill>
                  <a:prstClr val="black"/>
                </a:solidFill>
                <a:latin typeface="LM Sans 10"/>
                <a:cs typeface="LM Sans 10"/>
              </a:rPr>
              <a:t> </a:t>
            </a:r>
            <a:r>
              <a:rPr sz="2180" spc="-10" dirty="0">
                <a:solidFill>
                  <a:prstClr val="black"/>
                </a:solidFill>
                <a:latin typeface="LM Sans 10"/>
                <a:cs typeface="LM Sans 10"/>
              </a:rPr>
              <a:t>.</a:t>
            </a:r>
            <a:endParaRPr sz="2180" dirty="0">
              <a:solidFill>
                <a:prstClr val="black"/>
              </a:solidFill>
              <a:latin typeface="LM Sans 10"/>
              <a:cs typeface="LM Sans 10"/>
            </a:endParaRPr>
          </a:p>
          <a:p>
            <a:pPr marL="775162" marR="161073" indent="-275585" defTabSz="1812066">
              <a:lnSpc>
                <a:spcPct val="102600"/>
              </a:lnSpc>
              <a:spcBef>
                <a:spcPts val="595"/>
              </a:spcBef>
              <a:buClr>
                <a:srgbClr val="D2681D"/>
              </a:buClr>
              <a:buFont typeface="Arial"/>
              <a:buChar char="•"/>
              <a:tabLst>
                <a:tab pos="776420" algn="l"/>
              </a:tabLst>
            </a:pPr>
            <a:r>
              <a:rPr sz="2180" spc="-20" dirty="0">
                <a:solidFill>
                  <a:prstClr val="black"/>
                </a:solidFill>
                <a:latin typeface="LM Sans 10"/>
                <a:cs typeface="LM Sans 10"/>
              </a:rPr>
              <a:t>L’attention portée </a:t>
            </a:r>
            <a:r>
              <a:rPr sz="2180" spc="-10" dirty="0">
                <a:solidFill>
                  <a:prstClr val="black"/>
                </a:solidFill>
                <a:latin typeface="LM Sans 10"/>
                <a:cs typeface="LM Sans 10"/>
              </a:rPr>
              <a:t>à </a:t>
            </a:r>
            <a:r>
              <a:rPr sz="2180" spc="-20" dirty="0">
                <a:solidFill>
                  <a:prstClr val="black"/>
                </a:solidFill>
                <a:latin typeface="LM Sans 10"/>
                <a:cs typeface="LM Sans 10"/>
              </a:rPr>
              <a:t>une notion </a:t>
            </a:r>
            <a:r>
              <a:rPr sz="2180" dirty="0">
                <a:solidFill>
                  <a:prstClr val="black"/>
                </a:solidFill>
                <a:latin typeface="LM Sans 10"/>
                <a:cs typeface="LM Sans 10"/>
              </a:rPr>
              <a:t>pour </a:t>
            </a:r>
            <a:r>
              <a:rPr sz="2180" spc="-10" dirty="0">
                <a:solidFill>
                  <a:prstClr val="black"/>
                </a:solidFill>
                <a:latin typeface="LM Sans 10"/>
                <a:cs typeface="LM Sans 10"/>
              </a:rPr>
              <a:t>ses </a:t>
            </a:r>
            <a:r>
              <a:rPr sz="2180" spc="-20" dirty="0">
                <a:solidFill>
                  <a:prstClr val="black"/>
                </a:solidFill>
                <a:latin typeface="LM Sans 10"/>
                <a:cs typeface="LM Sans 10"/>
              </a:rPr>
              <a:t>enjeux </a:t>
            </a:r>
            <a:r>
              <a:rPr sz="2180" spc="-10" dirty="0">
                <a:solidFill>
                  <a:prstClr val="black"/>
                </a:solidFill>
                <a:latin typeface="LM Sans 10"/>
                <a:cs typeface="LM Sans 10"/>
              </a:rPr>
              <a:t>sociétaux et  culturels ou </a:t>
            </a:r>
            <a:r>
              <a:rPr sz="2180" spc="-20" dirty="0">
                <a:solidFill>
                  <a:prstClr val="black"/>
                </a:solidFill>
                <a:latin typeface="LM Sans 10"/>
                <a:cs typeface="LM Sans 10"/>
              </a:rPr>
              <a:t>dans un </a:t>
            </a:r>
            <a:r>
              <a:rPr sz="2180" spc="-30" dirty="0">
                <a:solidFill>
                  <a:prstClr val="black"/>
                </a:solidFill>
                <a:latin typeface="LM Sans 10"/>
                <a:cs typeface="LM Sans 10"/>
              </a:rPr>
              <a:t>parcours d’orientation </a:t>
            </a:r>
            <a:r>
              <a:rPr sz="2180" spc="-20" dirty="0">
                <a:solidFill>
                  <a:prstClr val="black"/>
                </a:solidFill>
                <a:latin typeface="LM Sans 10"/>
                <a:cs typeface="LM Sans 10"/>
              </a:rPr>
              <a:t>(continuum second  degré </a:t>
            </a:r>
            <a:r>
              <a:rPr sz="2180" spc="-10" dirty="0">
                <a:solidFill>
                  <a:prstClr val="black"/>
                </a:solidFill>
                <a:latin typeface="LM Sans 10"/>
                <a:cs typeface="LM Sans 10"/>
              </a:rPr>
              <a:t>vers supérieur) : </a:t>
            </a:r>
            <a:r>
              <a:rPr sz="2180" spc="-20" dirty="0">
                <a:solidFill>
                  <a:prstClr val="black"/>
                </a:solidFill>
                <a:latin typeface="LM Sans 10"/>
                <a:cs typeface="LM Sans 10"/>
              </a:rPr>
              <a:t>modélisations, </a:t>
            </a:r>
            <a:r>
              <a:rPr sz="2180" spc="-10" dirty="0">
                <a:solidFill>
                  <a:prstClr val="black"/>
                </a:solidFill>
                <a:latin typeface="LM Sans 10"/>
                <a:cs typeface="LM Sans 10"/>
              </a:rPr>
              <a:t>situations </a:t>
            </a:r>
            <a:r>
              <a:rPr sz="2180" spc="-20" dirty="0">
                <a:solidFill>
                  <a:prstClr val="black"/>
                </a:solidFill>
                <a:latin typeface="LM Sans 10"/>
                <a:cs typeface="LM Sans 10"/>
              </a:rPr>
              <a:t>de</a:t>
            </a:r>
            <a:r>
              <a:rPr sz="2180" spc="50" dirty="0">
                <a:solidFill>
                  <a:prstClr val="black"/>
                </a:solidFill>
                <a:latin typeface="LM Sans 10"/>
                <a:cs typeface="LM Sans 10"/>
              </a:rPr>
              <a:t> </a:t>
            </a:r>
            <a:r>
              <a:rPr sz="2180" spc="-20" dirty="0">
                <a:solidFill>
                  <a:prstClr val="black"/>
                </a:solidFill>
                <a:latin typeface="LM Sans 10"/>
                <a:cs typeface="LM Sans 10"/>
              </a:rPr>
              <a:t>type</a:t>
            </a:r>
            <a:endParaRPr sz="2180" dirty="0">
              <a:solidFill>
                <a:prstClr val="black"/>
              </a:solidFill>
              <a:latin typeface="LM Sans 10"/>
              <a:cs typeface="LM Sans 10"/>
            </a:endParaRPr>
          </a:p>
          <a:p>
            <a:pPr marL="775162" marR="1254604" defTabSz="1812066">
              <a:lnSpc>
                <a:spcPct val="102600"/>
              </a:lnSpc>
            </a:pPr>
            <a:r>
              <a:rPr sz="2180" spc="-10" dirty="0">
                <a:solidFill>
                  <a:prstClr val="black"/>
                </a:solidFill>
                <a:latin typeface="LM Sans 10"/>
                <a:cs typeface="LM Sans 10"/>
              </a:rPr>
              <a:t>« </a:t>
            </a:r>
            <a:r>
              <a:rPr sz="2180" spc="-20" dirty="0">
                <a:solidFill>
                  <a:prstClr val="black"/>
                </a:solidFill>
                <a:latin typeface="LM Sans 10"/>
                <a:cs typeface="LM Sans 10"/>
              </a:rPr>
              <a:t>faux </a:t>
            </a:r>
            <a:r>
              <a:rPr sz="2180" dirty="0">
                <a:solidFill>
                  <a:prstClr val="black"/>
                </a:solidFill>
                <a:latin typeface="LM Sans 10"/>
                <a:cs typeface="LM Sans 10"/>
              </a:rPr>
              <a:t>positifs </a:t>
            </a:r>
            <a:r>
              <a:rPr sz="2180" spc="-10" dirty="0">
                <a:solidFill>
                  <a:prstClr val="black"/>
                </a:solidFill>
                <a:latin typeface="LM Sans 10"/>
                <a:cs typeface="LM Sans 10"/>
              </a:rPr>
              <a:t>», compte </a:t>
            </a:r>
            <a:r>
              <a:rPr sz="2180" spc="-20" dirty="0">
                <a:solidFill>
                  <a:prstClr val="black"/>
                </a:solidFill>
                <a:latin typeface="LM Sans 10"/>
                <a:cs typeface="LM Sans 10"/>
              </a:rPr>
              <a:t>rendus de lectures, notions  vectorielles </a:t>
            </a:r>
            <a:r>
              <a:rPr sz="2180" dirty="0">
                <a:solidFill>
                  <a:prstClr val="black"/>
                </a:solidFill>
                <a:latin typeface="LM Sans 10"/>
                <a:cs typeface="LM Sans 10"/>
              </a:rPr>
              <a:t>pour </a:t>
            </a:r>
            <a:r>
              <a:rPr sz="2180" spc="-30" dirty="0">
                <a:solidFill>
                  <a:prstClr val="black"/>
                </a:solidFill>
                <a:latin typeface="LM Sans 10"/>
                <a:cs typeface="LM Sans 10"/>
              </a:rPr>
              <a:t>préparer l’algèbre</a:t>
            </a:r>
            <a:r>
              <a:rPr sz="2180" dirty="0">
                <a:solidFill>
                  <a:prstClr val="black"/>
                </a:solidFill>
                <a:latin typeface="LM Sans 10"/>
                <a:cs typeface="LM Sans 10"/>
              </a:rPr>
              <a:t> </a:t>
            </a:r>
            <a:r>
              <a:rPr sz="2180" spc="-20" dirty="0">
                <a:solidFill>
                  <a:prstClr val="black"/>
                </a:solidFill>
                <a:latin typeface="LM Sans 10"/>
                <a:cs typeface="LM Sans 10"/>
              </a:rPr>
              <a:t>linéaire...</a:t>
            </a:r>
            <a:endParaRPr sz="2180" dirty="0">
              <a:solidFill>
                <a:prstClr val="black"/>
              </a:solidFill>
              <a:latin typeface="LM Sans 10"/>
              <a:cs typeface="LM Sans 10"/>
            </a:endParaRPr>
          </a:p>
          <a:p>
            <a:pPr marL="775162" marR="408973" indent="-275585" defTabSz="1812066">
              <a:lnSpc>
                <a:spcPct val="102699"/>
              </a:lnSpc>
              <a:spcBef>
                <a:spcPts val="595"/>
              </a:spcBef>
              <a:buClr>
                <a:srgbClr val="D2681D"/>
              </a:buClr>
              <a:buFont typeface="Arial"/>
              <a:buChar char="•"/>
              <a:tabLst>
                <a:tab pos="776420" algn="l"/>
              </a:tabLst>
            </a:pPr>
            <a:r>
              <a:rPr sz="2180" spc="-10" dirty="0">
                <a:solidFill>
                  <a:prstClr val="black"/>
                </a:solidFill>
                <a:latin typeface="LM Sans 10"/>
                <a:cs typeface="LM Sans 10"/>
              </a:rPr>
              <a:t>Des obstacles </a:t>
            </a:r>
            <a:r>
              <a:rPr sz="2180" spc="-20" dirty="0">
                <a:solidFill>
                  <a:prstClr val="black"/>
                </a:solidFill>
                <a:latin typeface="LM Sans 10"/>
                <a:cs typeface="LM Sans 10"/>
              </a:rPr>
              <a:t>didactiques rencontrés </a:t>
            </a:r>
            <a:r>
              <a:rPr sz="2180" spc="-10" dirty="0">
                <a:solidFill>
                  <a:prstClr val="black"/>
                </a:solidFill>
                <a:latin typeface="LM Sans 10"/>
                <a:cs typeface="LM Sans 10"/>
              </a:rPr>
              <a:t>et </a:t>
            </a:r>
            <a:r>
              <a:rPr sz="2180" spc="-20" dirty="0">
                <a:solidFill>
                  <a:prstClr val="black"/>
                </a:solidFill>
                <a:latin typeface="LM Sans 10"/>
                <a:cs typeface="LM Sans 10"/>
              </a:rPr>
              <a:t>la façon dont ils ont  </a:t>
            </a:r>
            <a:r>
              <a:rPr sz="2180" spc="-10" dirty="0">
                <a:solidFill>
                  <a:prstClr val="black"/>
                </a:solidFill>
                <a:latin typeface="LM Sans 10"/>
                <a:cs typeface="LM Sans 10"/>
              </a:rPr>
              <a:t>été </a:t>
            </a:r>
            <a:r>
              <a:rPr sz="2180" spc="-20" dirty="0">
                <a:solidFill>
                  <a:prstClr val="black"/>
                </a:solidFill>
                <a:latin typeface="LM Sans 10"/>
                <a:cs typeface="LM Sans 10"/>
              </a:rPr>
              <a:t>levés (raisonnement </a:t>
            </a:r>
            <a:r>
              <a:rPr sz="2180" spc="-40" dirty="0">
                <a:solidFill>
                  <a:prstClr val="black"/>
                </a:solidFill>
                <a:latin typeface="LM Sans 10"/>
                <a:cs typeface="LM Sans 10"/>
              </a:rPr>
              <a:t>par</a:t>
            </a:r>
            <a:r>
              <a:rPr sz="2180" dirty="0">
                <a:solidFill>
                  <a:prstClr val="black"/>
                </a:solidFill>
                <a:latin typeface="LM Sans 10"/>
                <a:cs typeface="LM Sans 10"/>
              </a:rPr>
              <a:t> </a:t>
            </a:r>
            <a:r>
              <a:rPr sz="2180" spc="-20" dirty="0">
                <a:solidFill>
                  <a:prstClr val="black"/>
                </a:solidFill>
                <a:latin typeface="LM Sans 10"/>
                <a:cs typeface="LM Sans 10"/>
              </a:rPr>
              <a:t>récurrence)</a:t>
            </a:r>
            <a:endParaRPr sz="2180" dirty="0">
              <a:solidFill>
                <a:prstClr val="black"/>
              </a:solidFill>
              <a:latin typeface="LM Sans 10"/>
              <a:cs typeface="LM Sans 10"/>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3051" y="469659"/>
            <a:ext cx="2881618" cy="461219"/>
          </a:xfrm>
          <a:prstGeom prst="rect">
            <a:avLst/>
          </a:prstGeom>
        </p:spPr>
        <p:txBody>
          <a:bodyPr vert="horz" wrap="square" lIns="0" tIns="33975" rIns="0" bIns="0" rtlCol="0">
            <a:spAutoFit/>
          </a:bodyPr>
          <a:lstStyle/>
          <a:p>
            <a:pPr marL="25168">
              <a:spcBef>
                <a:spcPts val="268"/>
              </a:spcBef>
            </a:pPr>
            <a:r>
              <a:rPr spc="20" dirty="0"/>
              <a:t>Les</a:t>
            </a:r>
            <a:r>
              <a:rPr spc="-50" dirty="0"/>
              <a:t> </a:t>
            </a:r>
            <a:r>
              <a:rPr spc="20" dirty="0"/>
              <a:t>mathématiques</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12</a:t>
            </a:r>
          </a:p>
        </p:txBody>
      </p:sp>
      <p:sp>
        <p:nvSpPr>
          <p:cNvPr id="3" name="object 3"/>
          <p:cNvSpPr txBox="1"/>
          <p:nvPr/>
        </p:nvSpPr>
        <p:spPr>
          <a:xfrm>
            <a:off x="2015074" y="1524477"/>
            <a:ext cx="8058465" cy="4189179"/>
          </a:xfrm>
          <a:prstGeom prst="rect">
            <a:avLst/>
          </a:prstGeom>
        </p:spPr>
        <p:txBody>
          <a:bodyPr vert="horz" wrap="square" lIns="0" tIns="190011" rIns="0" bIns="0" rtlCol="0">
            <a:spAutoFit/>
          </a:bodyPr>
          <a:lstStyle/>
          <a:p>
            <a:pPr marL="226508" defTabSz="1812066">
              <a:spcBef>
                <a:spcPts val="1496"/>
              </a:spcBef>
            </a:pPr>
            <a:r>
              <a:rPr sz="2378" spc="-10" dirty="0">
                <a:solidFill>
                  <a:srgbClr val="D2681D"/>
                </a:solidFill>
                <a:latin typeface="LM Sans 12"/>
                <a:cs typeface="LM Sans 12"/>
              </a:rPr>
              <a:t>Questions possibles </a:t>
            </a:r>
            <a:r>
              <a:rPr sz="2378" spc="-20" dirty="0">
                <a:solidFill>
                  <a:srgbClr val="D2681D"/>
                </a:solidFill>
                <a:latin typeface="LM Sans 12"/>
                <a:cs typeface="LM Sans 12"/>
              </a:rPr>
              <a:t>(1/2)</a:t>
            </a:r>
            <a:endParaRPr sz="2378">
              <a:solidFill>
                <a:prstClr val="black"/>
              </a:solidFill>
              <a:latin typeface="LM Sans 12"/>
              <a:cs typeface="LM Sans 12"/>
            </a:endParaRPr>
          </a:p>
          <a:p>
            <a:pPr marL="775162" indent="-275585" defTabSz="1812066">
              <a:spcBef>
                <a:spcPts val="1169"/>
              </a:spcBef>
              <a:buClr>
                <a:srgbClr val="D2681D"/>
              </a:buClr>
              <a:buFont typeface="Arial"/>
              <a:buChar char="•"/>
              <a:tabLst>
                <a:tab pos="776420" algn="l"/>
              </a:tabLst>
            </a:pPr>
            <a:r>
              <a:rPr sz="2180" spc="-30" dirty="0">
                <a:solidFill>
                  <a:prstClr val="black"/>
                </a:solidFill>
                <a:latin typeface="LM Sans 10"/>
                <a:cs typeface="LM Sans 10"/>
              </a:rPr>
              <a:t>Faut-il </a:t>
            </a:r>
            <a:r>
              <a:rPr sz="2180" spc="-10" dirty="0">
                <a:solidFill>
                  <a:prstClr val="black"/>
                </a:solidFill>
                <a:latin typeface="LM Sans 10"/>
                <a:cs typeface="LM Sans 10"/>
              </a:rPr>
              <a:t>croire </a:t>
            </a:r>
            <a:r>
              <a:rPr sz="2180" spc="-20" dirty="0">
                <a:solidFill>
                  <a:prstClr val="black"/>
                </a:solidFill>
                <a:latin typeface="LM Sans 10"/>
                <a:cs typeface="LM Sans 10"/>
              </a:rPr>
              <a:t>aux </a:t>
            </a:r>
            <a:r>
              <a:rPr sz="2180" spc="-10" dirty="0">
                <a:solidFill>
                  <a:prstClr val="black"/>
                </a:solidFill>
                <a:latin typeface="LM Sans 10"/>
                <a:cs typeface="LM Sans 10"/>
              </a:rPr>
              <a:t>sondages</a:t>
            </a:r>
            <a:r>
              <a:rPr sz="2180" spc="-34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775162" indent="-275585" defTabSz="1812066">
              <a:spcBef>
                <a:spcPts val="662"/>
              </a:spcBef>
              <a:buClr>
                <a:srgbClr val="D2681D"/>
              </a:buClr>
              <a:buFont typeface="Arial"/>
              <a:buChar char="•"/>
              <a:tabLst>
                <a:tab pos="776420" algn="l"/>
              </a:tabLst>
            </a:pPr>
            <a:r>
              <a:rPr sz="2180" spc="-20" dirty="0">
                <a:solidFill>
                  <a:prstClr val="black"/>
                </a:solidFill>
                <a:latin typeface="LM Sans 10"/>
                <a:cs typeface="LM Sans 10"/>
              </a:rPr>
              <a:t>Comment </a:t>
            </a:r>
            <a:r>
              <a:rPr sz="2180" spc="-30" dirty="0">
                <a:solidFill>
                  <a:prstClr val="black"/>
                </a:solidFill>
                <a:latin typeface="LM Sans 10"/>
                <a:cs typeface="LM Sans 10"/>
              </a:rPr>
              <a:t>interpréter </a:t>
            </a:r>
            <a:r>
              <a:rPr sz="2180" spc="-20" dirty="0">
                <a:solidFill>
                  <a:prstClr val="black"/>
                </a:solidFill>
                <a:latin typeface="LM Sans 10"/>
                <a:cs typeface="LM Sans 10"/>
              </a:rPr>
              <a:t>un </a:t>
            </a:r>
            <a:r>
              <a:rPr sz="2180" spc="-10" dirty="0">
                <a:solidFill>
                  <a:prstClr val="black"/>
                </a:solidFill>
                <a:latin typeface="LM Sans 10"/>
                <a:cs typeface="LM Sans 10"/>
              </a:rPr>
              <a:t>test médical</a:t>
            </a:r>
            <a:r>
              <a:rPr sz="2180" spc="-33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775162" marR="766353" indent="-275585" defTabSz="1812066">
              <a:lnSpc>
                <a:spcPct val="102600"/>
              </a:lnSpc>
              <a:spcBef>
                <a:spcPts val="585"/>
              </a:spcBef>
              <a:buClr>
                <a:srgbClr val="D2681D"/>
              </a:buClr>
              <a:buFont typeface="Arial"/>
              <a:buChar char="•"/>
              <a:tabLst>
                <a:tab pos="776420" algn="l"/>
              </a:tabLst>
            </a:pPr>
            <a:r>
              <a:rPr sz="2180" spc="-20" dirty="0">
                <a:solidFill>
                  <a:prstClr val="black"/>
                </a:solidFill>
                <a:latin typeface="LM Sans 10"/>
                <a:cs typeface="LM Sans 10"/>
              </a:rPr>
              <a:t>Peut-on </a:t>
            </a:r>
            <a:r>
              <a:rPr sz="2180" spc="-10" dirty="0">
                <a:solidFill>
                  <a:prstClr val="black"/>
                </a:solidFill>
                <a:latin typeface="LM Sans 10"/>
                <a:cs typeface="LM Sans 10"/>
              </a:rPr>
              <a:t>modéliser toute évolution </a:t>
            </a:r>
            <a:r>
              <a:rPr sz="2180" spc="-20" dirty="0">
                <a:solidFill>
                  <a:prstClr val="black"/>
                </a:solidFill>
                <a:latin typeface="LM Sans 10"/>
                <a:cs typeface="LM Sans 10"/>
              </a:rPr>
              <a:t>de </a:t>
            </a:r>
            <a:r>
              <a:rPr sz="2180" spc="-10" dirty="0">
                <a:solidFill>
                  <a:prstClr val="black"/>
                </a:solidFill>
                <a:latin typeface="LM Sans 10"/>
                <a:cs typeface="LM Sans 10"/>
              </a:rPr>
              <a:t>population </a:t>
            </a:r>
            <a:r>
              <a:rPr sz="2180" spc="-40" dirty="0">
                <a:solidFill>
                  <a:prstClr val="black"/>
                </a:solidFill>
                <a:latin typeface="LM Sans 10"/>
                <a:cs typeface="LM Sans 10"/>
              </a:rPr>
              <a:t>par </a:t>
            </a:r>
            <a:r>
              <a:rPr sz="2180" spc="-20" dirty="0">
                <a:solidFill>
                  <a:prstClr val="black"/>
                </a:solidFill>
                <a:latin typeface="LM Sans 10"/>
                <a:cs typeface="LM Sans 10"/>
              </a:rPr>
              <a:t>une  </a:t>
            </a:r>
            <a:r>
              <a:rPr sz="2180" spc="-10" dirty="0">
                <a:solidFill>
                  <a:prstClr val="black"/>
                </a:solidFill>
                <a:latin typeface="LM Sans 10"/>
                <a:cs typeface="LM Sans 10"/>
              </a:rPr>
              <a:t>équation </a:t>
            </a:r>
            <a:r>
              <a:rPr sz="2180" spc="-30" dirty="0">
                <a:solidFill>
                  <a:prstClr val="black"/>
                </a:solidFill>
                <a:latin typeface="LM Sans 10"/>
                <a:cs typeface="LM Sans 10"/>
              </a:rPr>
              <a:t>différentielle</a:t>
            </a:r>
            <a:r>
              <a:rPr sz="2180" spc="-37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775162" indent="-275585" defTabSz="1812066">
              <a:spcBef>
                <a:spcPts val="664"/>
              </a:spcBef>
              <a:buClr>
                <a:srgbClr val="D2681D"/>
              </a:buClr>
              <a:buFont typeface="Arial"/>
              <a:buChar char="•"/>
              <a:tabLst>
                <a:tab pos="776420" algn="l"/>
              </a:tabLst>
            </a:pPr>
            <a:r>
              <a:rPr sz="2180" spc="-20" dirty="0">
                <a:solidFill>
                  <a:prstClr val="black"/>
                </a:solidFill>
                <a:latin typeface="LM Sans 10"/>
                <a:cs typeface="LM Sans 10"/>
              </a:rPr>
              <a:t>Comment </a:t>
            </a:r>
            <a:r>
              <a:rPr sz="2180" spc="-10" dirty="0">
                <a:solidFill>
                  <a:prstClr val="black"/>
                </a:solidFill>
                <a:latin typeface="LM Sans 10"/>
                <a:cs typeface="LM Sans 10"/>
              </a:rPr>
              <a:t>calculer </a:t>
            </a:r>
            <a:r>
              <a:rPr sz="2180" i="1" spc="-238" dirty="0">
                <a:solidFill>
                  <a:prstClr val="black"/>
                </a:solidFill>
                <a:latin typeface="Arial"/>
                <a:cs typeface="Arial"/>
              </a:rPr>
              <a:t>π </a:t>
            </a:r>
            <a:r>
              <a:rPr sz="2180" spc="-10" dirty="0">
                <a:solidFill>
                  <a:prstClr val="black"/>
                </a:solidFill>
                <a:latin typeface="LM Sans 10"/>
                <a:cs typeface="LM Sans 10"/>
              </a:rPr>
              <a:t>à </a:t>
            </a:r>
            <a:r>
              <a:rPr sz="2180" spc="-20" dirty="0">
                <a:solidFill>
                  <a:prstClr val="black"/>
                </a:solidFill>
                <a:latin typeface="LM Sans 10"/>
                <a:cs typeface="LM Sans 10"/>
              </a:rPr>
              <a:t>un milliard de décimales</a:t>
            </a:r>
            <a:r>
              <a:rPr sz="2180" spc="-29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775162" marR="110737" indent="-275585" defTabSz="1812066">
              <a:lnSpc>
                <a:spcPct val="102600"/>
              </a:lnSpc>
              <a:spcBef>
                <a:spcPts val="595"/>
              </a:spcBef>
              <a:buClr>
                <a:srgbClr val="D2681D"/>
              </a:buClr>
              <a:buFont typeface="Arial"/>
              <a:buChar char="•"/>
              <a:tabLst>
                <a:tab pos="776420" algn="l"/>
              </a:tabLst>
            </a:pPr>
            <a:r>
              <a:rPr sz="2180" spc="-20" dirty="0">
                <a:solidFill>
                  <a:prstClr val="black"/>
                </a:solidFill>
                <a:latin typeface="LM Sans 10"/>
                <a:cs typeface="LM Sans 10"/>
              </a:rPr>
              <a:t>Pourquoi une </a:t>
            </a:r>
            <a:r>
              <a:rPr sz="2180" spc="-10" dirty="0">
                <a:solidFill>
                  <a:prstClr val="black"/>
                </a:solidFill>
                <a:latin typeface="LM Sans 10"/>
                <a:cs typeface="LM Sans 10"/>
              </a:rPr>
              <a:t>échelle </a:t>
            </a:r>
            <a:r>
              <a:rPr sz="2180" spc="-20" dirty="0">
                <a:solidFill>
                  <a:prstClr val="black"/>
                </a:solidFill>
                <a:latin typeface="LM Sans 10"/>
                <a:cs typeface="LM Sans 10"/>
              </a:rPr>
              <a:t>des </a:t>
            </a:r>
            <a:r>
              <a:rPr sz="2180" spc="-10" dirty="0">
                <a:solidFill>
                  <a:prstClr val="black"/>
                </a:solidFill>
                <a:latin typeface="LM Sans 10"/>
                <a:cs typeface="LM Sans 10"/>
              </a:rPr>
              <a:t>monnaies/poids </a:t>
            </a:r>
            <a:r>
              <a:rPr sz="2180" spc="-20" dirty="0">
                <a:solidFill>
                  <a:prstClr val="black"/>
                </a:solidFill>
                <a:latin typeface="LM Sans 10"/>
                <a:cs typeface="LM Sans 10"/>
              </a:rPr>
              <a:t>basée </a:t>
            </a:r>
            <a:r>
              <a:rPr sz="2180" spc="-10" dirty="0">
                <a:solidFill>
                  <a:prstClr val="black"/>
                </a:solidFill>
                <a:latin typeface="LM Sans 10"/>
                <a:cs typeface="LM Sans 10"/>
              </a:rPr>
              <a:t>sur 1, 2, 5, 10  et </a:t>
            </a:r>
            <a:r>
              <a:rPr sz="2180" spc="-20" dirty="0">
                <a:solidFill>
                  <a:prstClr val="black"/>
                </a:solidFill>
                <a:latin typeface="LM Sans 10"/>
                <a:cs typeface="LM Sans 10"/>
              </a:rPr>
              <a:t>pas </a:t>
            </a:r>
            <a:r>
              <a:rPr sz="2180" spc="-10" dirty="0">
                <a:solidFill>
                  <a:prstClr val="black"/>
                </a:solidFill>
                <a:latin typeface="LM Sans 10"/>
                <a:cs typeface="LM Sans 10"/>
              </a:rPr>
              <a:t>1, 3, 6, 12, 24</a:t>
            </a:r>
            <a:r>
              <a:rPr sz="2180" spc="-37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775162" marR="411490" indent="-275585" defTabSz="1812066">
              <a:lnSpc>
                <a:spcPct val="102699"/>
              </a:lnSpc>
              <a:spcBef>
                <a:spcPts val="595"/>
              </a:spcBef>
              <a:buClr>
                <a:srgbClr val="D2681D"/>
              </a:buClr>
              <a:buFont typeface="Arial"/>
              <a:buChar char="•"/>
              <a:tabLst>
                <a:tab pos="776420" algn="l"/>
              </a:tabLst>
            </a:pPr>
            <a:r>
              <a:rPr sz="2180" spc="-10" dirty="0">
                <a:solidFill>
                  <a:prstClr val="black"/>
                </a:solidFill>
                <a:latin typeface="LM Sans 10"/>
                <a:cs typeface="LM Sans 10"/>
              </a:rPr>
              <a:t>Quel est </a:t>
            </a:r>
            <a:r>
              <a:rPr sz="2180" spc="-20" dirty="0">
                <a:solidFill>
                  <a:prstClr val="black"/>
                </a:solidFill>
                <a:latin typeface="LM Sans 10"/>
                <a:cs typeface="LM Sans 10"/>
              </a:rPr>
              <a:t>le </a:t>
            </a:r>
            <a:r>
              <a:rPr sz="2180" spc="-30" dirty="0">
                <a:solidFill>
                  <a:prstClr val="black"/>
                </a:solidFill>
                <a:latin typeface="LM Sans 10"/>
                <a:cs typeface="LM Sans 10"/>
              </a:rPr>
              <a:t>nombre </a:t>
            </a:r>
            <a:r>
              <a:rPr sz="2180" spc="-20" dirty="0">
                <a:solidFill>
                  <a:prstClr val="black"/>
                </a:solidFill>
                <a:latin typeface="LM Sans 10"/>
                <a:cs typeface="LM Sans 10"/>
              </a:rPr>
              <a:t>de </a:t>
            </a:r>
            <a:r>
              <a:rPr sz="2180" spc="-10" dirty="0">
                <a:solidFill>
                  <a:prstClr val="black"/>
                </a:solidFill>
                <a:latin typeface="LM Sans 10"/>
                <a:cs typeface="LM Sans 10"/>
              </a:rPr>
              <a:t>solutions </a:t>
            </a:r>
            <a:r>
              <a:rPr sz="2180" spc="-20" dirty="0">
                <a:solidFill>
                  <a:prstClr val="black"/>
                </a:solidFill>
                <a:latin typeface="LM Sans 10"/>
                <a:cs typeface="LM Sans 10"/>
              </a:rPr>
              <a:t>d’une </a:t>
            </a:r>
            <a:r>
              <a:rPr sz="2180" spc="-10" dirty="0">
                <a:solidFill>
                  <a:prstClr val="black"/>
                </a:solidFill>
                <a:latin typeface="LM Sans 10"/>
                <a:cs typeface="LM Sans 10"/>
              </a:rPr>
              <a:t>équation polynomiale  </a:t>
            </a:r>
            <a:r>
              <a:rPr sz="2180" spc="-20" dirty="0">
                <a:solidFill>
                  <a:prstClr val="black"/>
                </a:solidFill>
                <a:latin typeface="LM Sans 10"/>
                <a:cs typeface="LM Sans 10"/>
              </a:rPr>
              <a:t>de degré </a:t>
            </a:r>
            <a:r>
              <a:rPr sz="2180" spc="-10" dirty="0">
                <a:solidFill>
                  <a:prstClr val="black"/>
                </a:solidFill>
                <a:latin typeface="LM Sans 10"/>
                <a:cs typeface="LM Sans 10"/>
              </a:rPr>
              <a:t>3</a:t>
            </a:r>
            <a:r>
              <a:rPr sz="2180" spc="-35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3051" y="469659"/>
            <a:ext cx="2881618" cy="461219"/>
          </a:xfrm>
          <a:prstGeom prst="rect">
            <a:avLst/>
          </a:prstGeom>
        </p:spPr>
        <p:txBody>
          <a:bodyPr vert="horz" wrap="square" lIns="0" tIns="33975" rIns="0" bIns="0" rtlCol="0">
            <a:spAutoFit/>
          </a:bodyPr>
          <a:lstStyle/>
          <a:p>
            <a:pPr marL="25168">
              <a:spcBef>
                <a:spcPts val="268"/>
              </a:spcBef>
            </a:pPr>
            <a:r>
              <a:rPr spc="20" dirty="0"/>
              <a:t>Les</a:t>
            </a:r>
            <a:r>
              <a:rPr spc="-50" dirty="0"/>
              <a:t> </a:t>
            </a:r>
            <a:r>
              <a:rPr spc="20" dirty="0"/>
              <a:t>mathématiques</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13</a:t>
            </a:r>
          </a:p>
        </p:txBody>
      </p:sp>
      <p:sp>
        <p:nvSpPr>
          <p:cNvPr id="3" name="object 3"/>
          <p:cNvSpPr txBox="1"/>
          <p:nvPr/>
        </p:nvSpPr>
        <p:spPr>
          <a:xfrm>
            <a:off x="2115743" y="2020871"/>
            <a:ext cx="7387765" cy="2916202"/>
          </a:xfrm>
          <a:prstGeom prst="rect">
            <a:avLst/>
          </a:prstGeom>
        </p:spPr>
        <p:txBody>
          <a:bodyPr vert="horz" wrap="square" lIns="0" tIns="190011" rIns="0" bIns="0" rtlCol="0">
            <a:spAutoFit/>
          </a:bodyPr>
          <a:lstStyle/>
          <a:p>
            <a:pPr marL="125838" defTabSz="1812066">
              <a:spcBef>
                <a:spcPts val="1496"/>
              </a:spcBef>
            </a:pPr>
            <a:r>
              <a:rPr sz="2378" spc="-10" dirty="0">
                <a:solidFill>
                  <a:srgbClr val="D2681D"/>
                </a:solidFill>
                <a:latin typeface="LM Sans 12"/>
                <a:cs typeface="LM Sans 12"/>
              </a:rPr>
              <a:t>Questions possibles </a:t>
            </a:r>
            <a:r>
              <a:rPr sz="2378" spc="-20" dirty="0">
                <a:solidFill>
                  <a:srgbClr val="D2681D"/>
                </a:solidFill>
                <a:latin typeface="LM Sans 12"/>
                <a:cs typeface="LM Sans 12"/>
              </a:rPr>
              <a:t>(2/2)</a:t>
            </a:r>
            <a:endParaRPr sz="2378">
              <a:solidFill>
                <a:prstClr val="black"/>
              </a:solidFill>
              <a:latin typeface="LM Sans 12"/>
              <a:cs typeface="LM Sans 12"/>
            </a:endParaRPr>
          </a:p>
          <a:p>
            <a:pPr marL="674491" marR="229025" indent="-275585" defTabSz="1812066">
              <a:lnSpc>
                <a:spcPct val="102699"/>
              </a:lnSpc>
              <a:spcBef>
                <a:spcPts val="1100"/>
              </a:spcBef>
              <a:buClr>
                <a:srgbClr val="D2681D"/>
              </a:buClr>
              <a:buFont typeface="Arial"/>
              <a:buChar char="•"/>
              <a:tabLst>
                <a:tab pos="675750" algn="l"/>
              </a:tabLst>
            </a:pPr>
            <a:r>
              <a:rPr sz="2180" spc="-10" dirty="0">
                <a:solidFill>
                  <a:prstClr val="black"/>
                </a:solidFill>
                <a:latin typeface="LM Sans 10"/>
                <a:cs typeface="LM Sans 10"/>
              </a:rPr>
              <a:t>Quelle est </a:t>
            </a:r>
            <a:r>
              <a:rPr sz="2180" spc="-20" dirty="0">
                <a:solidFill>
                  <a:prstClr val="black"/>
                </a:solidFill>
                <a:latin typeface="LM Sans 10"/>
                <a:cs typeface="LM Sans 10"/>
              </a:rPr>
              <a:t>la </a:t>
            </a:r>
            <a:r>
              <a:rPr sz="2180" spc="-30" dirty="0">
                <a:solidFill>
                  <a:prstClr val="black"/>
                </a:solidFill>
                <a:latin typeface="LM Sans 10"/>
                <a:cs typeface="LM Sans 10"/>
              </a:rPr>
              <a:t>forme </a:t>
            </a:r>
            <a:r>
              <a:rPr sz="2180" spc="-20" dirty="0">
                <a:solidFill>
                  <a:prstClr val="black"/>
                </a:solidFill>
                <a:latin typeface="LM Sans 10"/>
                <a:cs typeface="LM Sans 10"/>
              </a:rPr>
              <a:t>de la </a:t>
            </a:r>
            <a:r>
              <a:rPr sz="2180" spc="-10" dirty="0">
                <a:solidFill>
                  <a:prstClr val="black"/>
                </a:solidFill>
                <a:latin typeface="LM Sans 10"/>
                <a:cs typeface="LM Sans 10"/>
              </a:rPr>
              <a:t>trajectoire suivie </a:t>
            </a:r>
            <a:r>
              <a:rPr sz="2180" spc="-40" dirty="0">
                <a:solidFill>
                  <a:prstClr val="black"/>
                </a:solidFill>
                <a:latin typeface="LM Sans 10"/>
                <a:cs typeface="LM Sans 10"/>
              </a:rPr>
              <a:t>par </a:t>
            </a:r>
            <a:r>
              <a:rPr sz="2180" spc="-20" dirty="0">
                <a:solidFill>
                  <a:prstClr val="black"/>
                </a:solidFill>
                <a:latin typeface="LM Sans 10"/>
                <a:cs typeface="LM Sans 10"/>
              </a:rPr>
              <a:t>une </a:t>
            </a:r>
            <a:r>
              <a:rPr sz="2180" spc="-10" dirty="0">
                <a:solidFill>
                  <a:prstClr val="black"/>
                </a:solidFill>
                <a:latin typeface="LM Sans 10"/>
                <a:cs typeface="LM Sans 10"/>
              </a:rPr>
              <a:t>sonde  </a:t>
            </a:r>
            <a:r>
              <a:rPr sz="2180" spc="-30" dirty="0">
                <a:solidFill>
                  <a:prstClr val="black"/>
                </a:solidFill>
                <a:latin typeface="LM Sans 10"/>
                <a:cs typeface="LM Sans 10"/>
              </a:rPr>
              <a:t>envoyée </a:t>
            </a:r>
            <a:r>
              <a:rPr sz="2180" spc="-10" dirty="0">
                <a:solidFill>
                  <a:prstClr val="black"/>
                </a:solidFill>
                <a:latin typeface="LM Sans 10"/>
                <a:cs typeface="LM Sans 10"/>
              </a:rPr>
              <a:t>sur </a:t>
            </a:r>
            <a:r>
              <a:rPr sz="2180" spc="-30" dirty="0">
                <a:solidFill>
                  <a:prstClr val="black"/>
                </a:solidFill>
                <a:latin typeface="LM Sans 10"/>
                <a:cs typeface="LM Sans 10"/>
              </a:rPr>
              <a:t>Mars</a:t>
            </a:r>
            <a:r>
              <a:rPr sz="2180" spc="-35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674491" indent="-275585" defTabSz="1812066">
              <a:spcBef>
                <a:spcPts val="654"/>
              </a:spcBef>
              <a:buClr>
                <a:srgbClr val="D2681D"/>
              </a:buClr>
              <a:buFont typeface="Arial"/>
              <a:buChar char="•"/>
              <a:tabLst>
                <a:tab pos="675750" algn="l"/>
              </a:tabLst>
            </a:pPr>
            <a:r>
              <a:rPr sz="2180" spc="-20" dirty="0">
                <a:solidFill>
                  <a:prstClr val="black"/>
                </a:solidFill>
                <a:latin typeface="LM Sans 10"/>
                <a:cs typeface="LM Sans 10"/>
              </a:rPr>
              <a:t>Acheter </a:t>
            </a:r>
            <a:r>
              <a:rPr sz="2180" spc="-10" dirty="0">
                <a:solidFill>
                  <a:prstClr val="black"/>
                </a:solidFill>
                <a:latin typeface="LM Sans 10"/>
                <a:cs typeface="LM Sans 10"/>
              </a:rPr>
              <a:t>ou </a:t>
            </a:r>
            <a:r>
              <a:rPr sz="2180" spc="-20" dirty="0">
                <a:solidFill>
                  <a:prstClr val="black"/>
                </a:solidFill>
                <a:latin typeface="LM Sans 10"/>
                <a:cs typeface="LM Sans 10"/>
              </a:rPr>
              <a:t>louer </a:t>
            </a:r>
            <a:r>
              <a:rPr sz="2180" spc="-10" dirty="0">
                <a:solidFill>
                  <a:prstClr val="black"/>
                </a:solidFill>
                <a:latin typeface="LM Sans 10"/>
                <a:cs typeface="LM Sans 10"/>
              </a:rPr>
              <a:t>son </a:t>
            </a:r>
            <a:r>
              <a:rPr sz="2180" spc="-30" dirty="0">
                <a:solidFill>
                  <a:prstClr val="black"/>
                </a:solidFill>
                <a:latin typeface="LM Sans 10"/>
                <a:cs typeface="LM Sans 10"/>
              </a:rPr>
              <a:t>appartement</a:t>
            </a:r>
            <a:r>
              <a:rPr sz="2180" spc="-36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674491" marR="60402" indent="-275585" defTabSz="1812066">
              <a:lnSpc>
                <a:spcPct val="102600"/>
              </a:lnSpc>
              <a:spcBef>
                <a:spcPts val="595"/>
              </a:spcBef>
              <a:buClr>
                <a:srgbClr val="D2681D"/>
              </a:buClr>
              <a:buFont typeface="Arial"/>
              <a:buChar char="•"/>
              <a:tabLst>
                <a:tab pos="675750" algn="l"/>
              </a:tabLst>
            </a:pPr>
            <a:r>
              <a:rPr sz="2180" spc="-10" dirty="0">
                <a:solidFill>
                  <a:prstClr val="black"/>
                </a:solidFill>
                <a:latin typeface="LM Sans 10"/>
                <a:cs typeface="LM Sans 10"/>
              </a:rPr>
              <a:t>Exponentielle et </a:t>
            </a:r>
            <a:r>
              <a:rPr sz="2180" spc="-20" dirty="0">
                <a:solidFill>
                  <a:prstClr val="black"/>
                </a:solidFill>
                <a:latin typeface="LM Sans 10"/>
                <a:cs typeface="LM Sans 10"/>
              </a:rPr>
              <a:t>datation </a:t>
            </a:r>
            <a:r>
              <a:rPr sz="2180" dirty="0">
                <a:solidFill>
                  <a:prstClr val="black"/>
                </a:solidFill>
                <a:latin typeface="LM Sans 10"/>
                <a:cs typeface="LM Sans 10"/>
              </a:rPr>
              <a:t>pour </a:t>
            </a:r>
            <a:r>
              <a:rPr sz="2180" spc="-20" dirty="0">
                <a:solidFill>
                  <a:prstClr val="black"/>
                </a:solidFill>
                <a:latin typeface="LM Sans 10"/>
                <a:cs typeface="LM Sans 10"/>
              </a:rPr>
              <a:t>détecter les faux </a:t>
            </a:r>
            <a:r>
              <a:rPr sz="2180" spc="-10" dirty="0">
                <a:solidFill>
                  <a:prstClr val="black"/>
                </a:solidFill>
                <a:latin typeface="LM Sans 10"/>
                <a:cs typeface="LM Sans 10"/>
              </a:rPr>
              <a:t>tableaux</a:t>
            </a:r>
            <a:r>
              <a:rPr sz="2180" spc="-307" dirty="0">
                <a:solidFill>
                  <a:prstClr val="black"/>
                </a:solidFill>
                <a:latin typeface="LM Sans 10"/>
                <a:cs typeface="LM Sans 10"/>
              </a:rPr>
              <a:t> </a:t>
            </a:r>
            <a:r>
              <a:rPr sz="2180" spc="-10" dirty="0">
                <a:solidFill>
                  <a:prstClr val="black"/>
                </a:solidFill>
                <a:latin typeface="LM Sans 10"/>
                <a:cs typeface="LM Sans 10"/>
              </a:rPr>
              <a:t>;  </a:t>
            </a:r>
            <a:r>
              <a:rPr sz="2180" spc="-20" dirty="0">
                <a:solidFill>
                  <a:prstClr val="black"/>
                </a:solidFill>
                <a:latin typeface="LM Sans 10"/>
                <a:cs typeface="LM Sans 10"/>
              </a:rPr>
              <a:t>Comment </a:t>
            </a:r>
            <a:r>
              <a:rPr sz="2180" spc="-10" dirty="0">
                <a:solidFill>
                  <a:prstClr val="black"/>
                </a:solidFill>
                <a:latin typeface="LM Sans 10"/>
                <a:cs typeface="LM Sans 10"/>
              </a:rPr>
              <a:t>gagner à </a:t>
            </a:r>
            <a:r>
              <a:rPr sz="2180" spc="-20" dirty="0">
                <a:solidFill>
                  <a:prstClr val="black"/>
                </a:solidFill>
                <a:latin typeface="LM Sans 10"/>
                <a:cs typeface="LM Sans 10"/>
              </a:rPr>
              <a:t>un jeu </a:t>
            </a:r>
            <a:r>
              <a:rPr sz="2180" spc="-10" dirty="0">
                <a:solidFill>
                  <a:prstClr val="black"/>
                </a:solidFill>
                <a:latin typeface="LM Sans 10"/>
                <a:cs typeface="LM Sans 10"/>
              </a:rPr>
              <a:t>télévisé ? voir </a:t>
            </a:r>
            <a:r>
              <a:rPr sz="2180" spc="-20" dirty="0">
                <a:solidFill>
                  <a:prstClr val="black"/>
                </a:solidFill>
                <a:latin typeface="LM Sans 10"/>
                <a:cs typeface="LM Sans 10"/>
              </a:rPr>
              <a:t>la </a:t>
            </a:r>
            <a:r>
              <a:rPr sz="2180" spc="-10" dirty="0">
                <a:solidFill>
                  <a:prstClr val="black"/>
                </a:solidFill>
                <a:latin typeface="LM Sans 10"/>
                <a:cs typeface="LM Sans 10"/>
              </a:rPr>
              <a:t>conférence </a:t>
            </a:r>
            <a:r>
              <a:rPr sz="2180" spc="-20" dirty="0">
                <a:solidFill>
                  <a:prstClr val="black"/>
                </a:solidFill>
                <a:latin typeface="LM Sans 10"/>
                <a:cs typeface="LM Sans 10"/>
              </a:rPr>
              <a:t>de  </a:t>
            </a:r>
            <a:r>
              <a:rPr sz="2180" spc="-10" dirty="0">
                <a:solidFill>
                  <a:prstClr val="black"/>
                </a:solidFill>
                <a:latin typeface="LM Sans 10"/>
                <a:cs typeface="LM Sans 10"/>
              </a:rPr>
              <a:t>Daniel </a:t>
            </a:r>
            <a:r>
              <a:rPr sz="2180" spc="-20" dirty="0">
                <a:solidFill>
                  <a:prstClr val="black"/>
                </a:solidFill>
                <a:latin typeface="LM Sans 10"/>
                <a:cs typeface="LM Sans 10"/>
              </a:rPr>
              <a:t>Perrin</a:t>
            </a:r>
            <a:r>
              <a:rPr sz="2180" spc="-50" dirty="0">
                <a:solidFill>
                  <a:prstClr val="black"/>
                </a:solidFill>
                <a:latin typeface="LM Sans 10"/>
                <a:cs typeface="LM Sans 10"/>
              </a:rPr>
              <a:t> </a:t>
            </a:r>
            <a:r>
              <a:rPr sz="2180" spc="-10" dirty="0">
                <a:solidFill>
                  <a:srgbClr val="FF0000"/>
                </a:solidFill>
                <a:latin typeface="LM Mono 10"/>
                <a:cs typeface="LM Mono 10"/>
                <a:hlinkClick r:id="rId2"/>
              </a:rPr>
              <a:t>https://youtu.be/dBTF2M3M1Uk</a:t>
            </a:r>
            <a:endParaRPr sz="2180">
              <a:solidFill>
                <a:prstClr val="black"/>
              </a:solidFill>
              <a:latin typeface="LM Mono 10"/>
              <a:cs typeface="LM Mono 10"/>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29876" y="469659"/>
            <a:ext cx="3746376" cy="461219"/>
          </a:xfrm>
          <a:prstGeom prst="rect">
            <a:avLst/>
          </a:prstGeom>
        </p:spPr>
        <p:txBody>
          <a:bodyPr vert="horz" wrap="square" lIns="0" tIns="33975" rIns="0" bIns="0" rtlCol="0">
            <a:spAutoFit/>
          </a:bodyPr>
          <a:lstStyle/>
          <a:p>
            <a:pPr marL="25168">
              <a:spcBef>
                <a:spcPts val="268"/>
              </a:spcBef>
            </a:pPr>
            <a:r>
              <a:rPr spc="20" dirty="0"/>
              <a:t>Les</a:t>
            </a:r>
            <a:r>
              <a:rPr spc="-119" dirty="0"/>
              <a:t> </a:t>
            </a:r>
            <a:r>
              <a:rPr spc="20" dirty="0"/>
              <a:t>ressources</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a:spcBef>
                <a:spcPts val="317"/>
              </a:spcBef>
            </a:pPr>
            <a:r>
              <a:rPr spc="-10" dirty="0"/>
              <a:t>14</a:t>
            </a:r>
          </a:p>
        </p:txBody>
      </p:sp>
      <p:sp>
        <p:nvSpPr>
          <p:cNvPr id="3" name="object 3"/>
          <p:cNvSpPr txBox="1"/>
          <p:nvPr/>
        </p:nvSpPr>
        <p:spPr>
          <a:xfrm>
            <a:off x="2040242" y="1527640"/>
            <a:ext cx="7848320" cy="4294215"/>
          </a:xfrm>
          <a:prstGeom prst="rect">
            <a:avLst/>
          </a:prstGeom>
        </p:spPr>
        <p:txBody>
          <a:bodyPr vert="horz" wrap="square" lIns="0" tIns="106960" rIns="0" bIns="0" rtlCol="0">
            <a:spAutoFit/>
          </a:bodyPr>
          <a:lstStyle/>
          <a:p>
            <a:pPr marL="201341">
              <a:spcBef>
                <a:spcPts val="842"/>
              </a:spcBef>
            </a:pPr>
            <a:r>
              <a:rPr sz="2378" spc="-10" dirty="0">
                <a:solidFill>
                  <a:srgbClr val="D2681D"/>
                </a:solidFill>
                <a:latin typeface="LM Sans 12"/>
                <a:cs typeface="LM Sans 12"/>
              </a:rPr>
              <a:t>Ressources</a:t>
            </a:r>
            <a:endParaRPr sz="2378">
              <a:latin typeface="LM Sans 12"/>
              <a:cs typeface="LM Sans 12"/>
            </a:endParaRPr>
          </a:p>
          <a:p>
            <a:pPr marL="749994" marR="161073" indent="-275585">
              <a:lnSpc>
                <a:spcPct val="102600"/>
              </a:lnSpc>
              <a:spcBef>
                <a:spcPts val="513"/>
              </a:spcBef>
              <a:buClr>
                <a:srgbClr val="D2681D"/>
              </a:buClr>
              <a:buFont typeface="Arial"/>
              <a:buChar char="•"/>
              <a:tabLst>
                <a:tab pos="751253" algn="l"/>
              </a:tabLst>
            </a:pPr>
            <a:r>
              <a:rPr sz="2180" spc="-20" dirty="0">
                <a:latin typeface="LM Sans 10"/>
                <a:cs typeface="LM Sans 10"/>
              </a:rPr>
              <a:t>Captation </a:t>
            </a:r>
            <a:r>
              <a:rPr sz="2180" spc="-10" dirty="0">
                <a:latin typeface="LM Sans 10"/>
                <a:cs typeface="LM Sans 10"/>
              </a:rPr>
              <a:t>video </a:t>
            </a:r>
            <a:r>
              <a:rPr sz="2180" spc="-20" dirty="0">
                <a:latin typeface="LM Sans 10"/>
                <a:cs typeface="LM Sans 10"/>
              </a:rPr>
              <a:t>d’une </a:t>
            </a:r>
            <a:r>
              <a:rPr sz="2180" spc="-10" dirty="0">
                <a:latin typeface="LM Sans 10"/>
                <a:cs typeface="LM Sans 10"/>
              </a:rPr>
              <a:t>conférence </a:t>
            </a:r>
            <a:r>
              <a:rPr sz="2180" spc="-20" dirty="0">
                <a:latin typeface="LM Sans 10"/>
                <a:cs typeface="LM Sans 10"/>
              </a:rPr>
              <a:t>de </a:t>
            </a:r>
            <a:r>
              <a:rPr sz="2180" spc="-10" dirty="0">
                <a:latin typeface="LM Sans 10"/>
                <a:cs typeface="LM Sans 10"/>
              </a:rPr>
              <a:t>Daniel </a:t>
            </a:r>
            <a:r>
              <a:rPr sz="2180" spc="-30" dirty="0">
                <a:latin typeface="LM Sans 10"/>
                <a:cs typeface="LM Sans 10"/>
              </a:rPr>
              <a:t>Perrin </a:t>
            </a:r>
            <a:r>
              <a:rPr sz="2180" spc="-30" dirty="0">
                <a:solidFill>
                  <a:srgbClr val="FF0000"/>
                </a:solidFill>
                <a:latin typeface="LM Sans 10"/>
                <a:cs typeface="LM Sans 10"/>
              </a:rPr>
              <a:t> </a:t>
            </a:r>
            <a:r>
              <a:rPr sz="2180" spc="-10" dirty="0">
                <a:solidFill>
                  <a:srgbClr val="FF0000"/>
                </a:solidFill>
                <a:latin typeface="LM Mono 10"/>
                <a:cs typeface="LM Mono 10"/>
                <a:hlinkClick r:id="rId2"/>
              </a:rPr>
              <a:t>https://youtu.be/dBTF2M3M1Uk </a:t>
            </a:r>
            <a:r>
              <a:rPr sz="2180" spc="-10" dirty="0">
                <a:latin typeface="LM Sans 10"/>
                <a:cs typeface="LM Sans 10"/>
              </a:rPr>
              <a:t>et </a:t>
            </a:r>
            <a:r>
              <a:rPr sz="2180" spc="-20" dirty="0">
                <a:latin typeface="LM Sans 10"/>
                <a:cs typeface="LM Sans 10"/>
              </a:rPr>
              <a:t>un</a:t>
            </a:r>
            <a:r>
              <a:rPr sz="2180" spc="-20" dirty="0">
                <a:solidFill>
                  <a:srgbClr val="FF0000"/>
                </a:solidFill>
                <a:latin typeface="LM Sans 10"/>
                <a:cs typeface="LM Sans 10"/>
                <a:hlinkClick r:id="rId3"/>
              </a:rPr>
              <a:t>compte</a:t>
            </a:r>
            <a:r>
              <a:rPr sz="2180" spc="-525" dirty="0">
                <a:solidFill>
                  <a:srgbClr val="FF0000"/>
                </a:solidFill>
                <a:latin typeface="LM Sans 10"/>
                <a:cs typeface="LM Sans 10"/>
                <a:hlinkClick r:id="rId3"/>
              </a:rPr>
              <a:t> </a:t>
            </a:r>
            <a:r>
              <a:rPr sz="2180" spc="-20" dirty="0">
                <a:solidFill>
                  <a:srgbClr val="FF0000"/>
                </a:solidFill>
                <a:latin typeface="LM Sans 10"/>
                <a:cs typeface="LM Sans 10"/>
                <a:hlinkClick r:id="rId3"/>
              </a:rPr>
              <a:t>rendu</a:t>
            </a:r>
            <a:r>
              <a:rPr sz="2180" spc="-20" dirty="0">
                <a:latin typeface="LM Sans 10"/>
                <a:cs typeface="LM Sans 10"/>
              </a:rPr>
              <a:t>d’une  autre</a:t>
            </a:r>
            <a:r>
              <a:rPr sz="2180" spc="-377" dirty="0">
                <a:latin typeface="LM Sans 10"/>
                <a:cs typeface="LM Sans 10"/>
              </a:rPr>
              <a:t> </a:t>
            </a:r>
            <a:r>
              <a:rPr sz="2180" spc="-10" dirty="0">
                <a:latin typeface="LM Sans 10"/>
                <a:cs typeface="LM Sans 10"/>
              </a:rPr>
              <a:t>;</a:t>
            </a:r>
            <a:endParaRPr sz="2180">
              <a:latin typeface="LM Sans 10"/>
              <a:cs typeface="LM Sans 10"/>
            </a:endParaRPr>
          </a:p>
          <a:p>
            <a:pPr marL="749994" marR="260485" indent="-275585">
              <a:lnSpc>
                <a:spcPct val="102600"/>
              </a:lnSpc>
              <a:spcBef>
                <a:spcPts val="595"/>
              </a:spcBef>
              <a:buClr>
                <a:srgbClr val="D2681D"/>
              </a:buClr>
              <a:buFont typeface="Arial"/>
              <a:buChar char="•"/>
              <a:tabLst>
                <a:tab pos="751253" algn="l"/>
              </a:tabLst>
            </a:pPr>
            <a:r>
              <a:rPr sz="2180" spc="-10" dirty="0">
                <a:latin typeface="LM Sans 10"/>
                <a:cs typeface="LM Sans 10"/>
              </a:rPr>
              <a:t>Un</a:t>
            </a:r>
            <a:r>
              <a:rPr sz="2180" spc="-10" dirty="0">
                <a:solidFill>
                  <a:srgbClr val="FF0000"/>
                </a:solidFill>
                <a:latin typeface="LM Sans 10"/>
                <a:cs typeface="LM Sans 10"/>
                <a:hlinkClick r:id="rId4"/>
              </a:rPr>
              <a:t>document </a:t>
            </a:r>
            <a:r>
              <a:rPr sz="2180" spc="-20" dirty="0">
                <a:solidFill>
                  <a:srgbClr val="FF0000"/>
                </a:solidFill>
                <a:latin typeface="LM Sans 10"/>
                <a:cs typeface="LM Sans 10"/>
                <a:hlinkClick r:id="rId4"/>
              </a:rPr>
              <a:t>de </a:t>
            </a:r>
            <a:r>
              <a:rPr sz="2180" spc="-10" dirty="0">
                <a:solidFill>
                  <a:srgbClr val="FF0000"/>
                </a:solidFill>
                <a:latin typeface="LM Sans 10"/>
                <a:cs typeface="LM Sans 10"/>
                <a:hlinkClick r:id="rId4"/>
              </a:rPr>
              <a:t>synthèse</a:t>
            </a:r>
            <a:r>
              <a:rPr sz="2180" spc="-10" dirty="0">
                <a:latin typeface="LM Sans 10"/>
                <a:cs typeface="LM Sans 10"/>
                <a:hlinkClick r:id="rId4"/>
              </a:rPr>
              <a:t>p</a:t>
            </a:r>
            <a:r>
              <a:rPr sz="2180" spc="-10" dirty="0">
                <a:latin typeface="LM Sans 10"/>
                <a:cs typeface="LM Sans 10"/>
              </a:rPr>
              <a:t>our </a:t>
            </a:r>
            <a:r>
              <a:rPr sz="2180" spc="-20" dirty="0">
                <a:latin typeface="LM Sans 10"/>
                <a:cs typeface="LM Sans 10"/>
              </a:rPr>
              <a:t>les </a:t>
            </a:r>
            <a:r>
              <a:rPr sz="2180" spc="-10" dirty="0">
                <a:latin typeface="LM Sans 10"/>
                <a:cs typeface="LM Sans 10"/>
              </a:rPr>
              <a:t>élèves </a:t>
            </a:r>
            <a:r>
              <a:rPr sz="2180" spc="-40" dirty="0">
                <a:latin typeface="LM Sans 10"/>
                <a:cs typeface="LM Sans 10"/>
              </a:rPr>
              <a:t>par </a:t>
            </a:r>
            <a:r>
              <a:rPr sz="2180" spc="-20" dirty="0">
                <a:latin typeface="LM Sans 10"/>
                <a:cs typeface="LM Sans 10"/>
              </a:rPr>
              <a:t>Catherine </a:t>
            </a:r>
            <a:r>
              <a:rPr sz="2180" spc="-10" dirty="0">
                <a:latin typeface="LM Sans 10"/>
                <a:cs typeface="LM Sans 10"/>
              </a:rPr>
              <a:t>Huet  </a:t>
            </a:r>
            <a:r>
              <a:rPr sz="2180" spc="-20" dirty="0">
                <a:latin typeface="LM Sans 10"/>
                <a:cs typeface="LM Sans 10"/>
              </a:rPr>
              <a:t>IPR de</a:t>
            </a:r>
            <a:r>
              <a:rPr sz="2180" spc="-10" dirty="0">
                <a:latin typeface="LM Sans 10"/>
                <a:cs typeface="LM Sans 10"/>
              </a:rPr>
              <a:t> </a:t>
            </a:r>
            <a:r>
              <a:rPr sz="2180" spc="-20" dirty="0">
                <a:latin typeface="LM Sans 10"/>
                <a:cs typeface="LM Sans 10"/>
              </a:rPr>
              <a:t>Versailles</a:t>
            </a:r>
            <a:endParaRPr sz="2180">
              <a:latin typeface="LM Sans 10"/>
              <a:cs typeface="LM Sans 10"/>
            </a:endParaRPr>
          </a:p>
          <a:p>
            <a:pPr marL="749994" indent="-275585">
              <a:spcBef>
                <a:spcPts val="654"/>
              </a:spcBef>
              <a:buClr>
                <a:srgbClr val="D2681D"/>
              </a:buClr>
              <a:buFont typeface="Arial"/>
              <a:buChar char="•"/>
              <a:tabLst>
                <a:tab pos="751253" algn="l"/>
              </a:tabLst>
            </a:pPr>
            <a:r>
              <a:rPr sz="2180" spc="-30" dirty="0">
                <a:latin typeface="LM Sans 10"/>
                <a:cs typeface="LM Sans 10"/>
              </a:rPr>
              <a:t>Encore </a:t>
            </a:r>
            <a:r>
              <a:rPr sz="2180" spc="-10" dirty="0">
                <a:latin typeface="LM Sans 10"/>
                <a:cs typeface="LM Sans 10"/>
              </a:rPr>
              <a:t>un</a:t>
            </a:r>
            <a:r>
              <a:rPr sz="2180" spc="-10" dirty="0">
                <a:solidFill>
                  <a:srgbClr val="FF0000"/>
                </a:solidFill>
                <a:latin typeface="LM Sans 10"/>
                <a:cs typeface="LM Sans 10"/>
                <a:hlinkClick r:id="rId5"/>
              </a:rPr>
              <a:t>document </a:t>
            </a:r>
            <a:r>
              <a:rPr sz="2180" spc="-20" dirty="0">
                <a:solidFill>
                  <a:srgbClr val="FF0000"/>
                </a:solidFill>
                <a:latin typeface="LM Sans 10"/>
                <a:cs typeface="LM Sans 10"/>
                <a:hlinkClick r:id="rId5"/>
              </a:rPr>
              <a:t>intéressant</a:t>
            </a:r>
            <a:r>
              <a:rPr sz="2180" spc="-20" dirty="0">
                <a:latin typeface="LM Sans 10"/>
                <a:cs typeface="LM Sans 10"/>
              </a:rPr>
              <a:t>de l’académie de</a:t>
            </a:r>
            <a:r>
              <a:rPr sz="2180" spc="59" dirty="0">
                <a:latin typeface="LM Sans 10"/>
                <a:cs typeface="LM Sans 10"/>
              </a:rPr>
              <a:t> </a:t>
            </a:r>
            <a:r>
              <a:rPr sz="2180" spc="-20" dirty="0">
                <a:latin typeface="LM Sans 10"/>
                <a:cs typeface="LM Sans 10"/>
              </a:rPr>
              <a:t>Versailles.</a:t>
            </a:r>
            <a:endParaRPr sz="2180">
              <a:latin typeface="LM Sans 10"/>
              <a:cs typeface="LM Sans 10"/>
            </a:endParaRPr>
          </a:p>
          <a:p>
            <a:pPr marL="749994" indent="-275585">
              <a:spcBef>
                <a:spcPts val="664"/>
              </a:spcBef>
              <a:buClr>
                <a:srgbClr val="D2681D"/>
              </a:buClr>
              <a:buFont typeface="Arial"/>
              <a:buChar char="•"/>
              <a:tabLst>
                <a:tab pos="751253" algn="l"/>
              </a:tabLst>
            </a:pPr>
            <a:r>
              <a:rPr sz="2180" spc="-20" dirty="0">
                <a:latin typeface="LM Sans 10"/>
                <a:cs typeface="LM Sans 10"/>
              </a:rPr>
              <a:t>Le</a:t>
            </a:r>
            <a:r>
              <a:rPr sz="2180" spc="-20" dirty="0">
                <a:solidFill>
                  <a:srgbClr val="FF0000"/>
                </a:solidFill>
                <a:latin typeface="LM Sans 10"/>
                <a:cs typeface="LM Sans 10"/>
                <a:hlinkClick r:id="rId6"/>
              </a:rPr>
              <a:t>site de</a:t>
            </a:r>
            <a:r>
              <a:rPr sz="2180" spc="-10" dirty="0">
                <a:solidFill>
                  <a:srgbClr val="FF0000"/>
                </a:solidFill>
                <a:latin typeface="LM Sans 10"/>
                <a:cs typeface="LM Sans 10"/>
                <a:hlinkClick r:id="rId6"/>
              </a:rPr>
              <a:t> </a:t>
            </a:r>
            <a:r>
              <a:rPr sz="2180" spc="-20" dirty="0">
                <a:solidFill>
                  <a:srgbClr val="FF0000"/>
                </a:solidFill>
                <a:latin typeface="LM Sans 10"/>
                <a:cs typeface="LM Sans 10"/>
                <a:hlinkClick r:id="rId6"/>
              </a:rPr>
              <a:t>référence</a:t>
            </a:r>
            <a:r>
              <a:rPr sz="2180" spc="-20" dirty="0">
                <a:latin typeface="LM Sans 10"/>
                <a:cs typeface="LM Sans 10"/>
              </a:rPr>
              <a:t>;)</a:t>
            </a:r>
            <a:endParaRPr sz="2180">
              <a:latin typeface="LM Sans 10"/>
              <a:cs typeface="LM Sans 10"/>
            </a:endParaRPr>
          </a:p>
          <a:p>
            <a:pPr marL="749994" marR="527261" indent="-275585">
              <a:lnSpc>
                <a:spcPct val="102600"/>
              </a:lnSpc>
              <a:spcBef>
                <a:spcPts val="595"/>
              </a:spcBef>
              <a:buClr>
                <a:srgbClr val="D2681D"/>
              </a:buClr>
              <a:buFont typeface="Arial"/>
              <a:buChar char="•"/>
              <a:tabLst>
                <a:tab pos="751253" algn="l"/>
              </a:tabLst>
            </a:pPr>
            <a:r>
              <a:rPr sz="2180" spc="-30" dirty="0">
                <a:latin typeface="LM Sans 10"/>
                <a:cs typeface="LM Sans 10"/>
              </a:rPr>
              <a:t>Pour </a:t>
            </a:r>
            <a:r>
              <a:rPr sz="2180" spc="-10" dirty="0">
                <a:latin typeface="LM Sans 10"/>
                <a:cs typeface="LM Sans 10"/>
              </a:rPr>
              <a:t>s’enregistrer en </a:t>
            </a:r>
            <a:r>
              <a:rPr sz="2180" spc="-20" dirty="0">
                <a:latin typeface="LM Sans 10"/>
                <a:cs typeface="LM Sans 10"/>
              </a:rPr>
              <a:t>ligne </a:t>
            </a:r>
            <a:r>
              <a:rPr sz="2180" spc="-10" dirty="0">
                <a:latin typeface="LM Sans 10"/>
                <a:cs typeface="LM Sans 10"/>
              </a:rPr>
              <a:t>et </a:t>
            </a:r>
            <a:r>
              <a:rPr sz="2180" spc="-20" dirty="0">
                <a:latin typeface="LM Sans 10"/>
                <a:cs typeface="LM Sans 10"/>
              </a:rPr>
              <a:t>télécharger </a:t>
            </a:r>
            <a:r>
              <a:rPr sz="2180" spc="-10" dirty="0">
                <a:latin typeface="LM Sans 10"/>
                <a:cs typeface="LM Sans 10"/>
              </a:rPr>
              <a:t>sa </a:t>
            </a:r>
            <a:r>
              <a:rPr sz="2180" spc="-30" dirty="0">
                <a:latin typeface="LM Sans 10"/>
                <a:cs typeface="LM Sans 10"/>
              </a:rPr>
              <a:t>prestation </a:t>
            </a:r>
            <a:r>
              <a:rPr sz="2180" spc="-20" dirty="0">
                <a:latin typeface="LM Sans 10"/>
                <a:cs typeface="LM Sans 10"/>
              </a:rPr>
              <a:t>au  </a:t>
            </a:r>
            <a:r>
              <a:rPr sz="2180" spc="-30" dirty="0">
                <a:latin typeface="LM Sans 10"/>
                <a:cs typeface="LM Sans 10"/>
              </a:rPr>
              <a:t>format </a:t>
            </a:r>
            <a:r>
              <a:rPr sz="2180" spc="-20" dirty="0">
                <a:latin typeface="LM Sans 10"/>
                <a:cs typeface="LM Sans 10"/>
              </a:rPr>
              <a:t>mp3 </a:t>
            </a:r>
            <a:r>
              <a:rPr sz="2180" spc="-10" dirty="0">
                <a:latin typeface="LM Sans 10"/>
                <a:cs typeface="LM Sans 10"/>
              </a:rPr>
              <a:t>ou </a:t>
            </a:r>
            <a:r>
              <a:rPr sz="2180" dirty="0">
                <a:latin typeface="LM Sans 10"/>
                <a:cs typeface="LM Sans 10"/>
              </a:rPr>
              <a:t>pour </a:t>
            </a:r>
            <a:r>
              <a:rPr sz="2180" spc="-10" dirty="0">
                <a:latin typeface="LM Sans 10"/>
                <a:cs typeface="LM Sans 10"/>
              </a:rPr>
              <a:t>s’entraîner en temps </a:t>
            </a:r>
            <a:r>
              <a:rPr sz="2180" spc="-20" dirty="0">
                <a:latin typeface="LM Sans 10"/>
                <a:cs typeface="LM Sans 10"/>
              </a:rPr>
              <a:t>limité </a:t>
            </a:r>
            <a:r>
              <a:rPr sz="2180" spc="-20" dirty="0">
                <a:solidFill>
                  <a:srgbClr val="FF0000"/>
                </a:solidFill>
                <a:latin typeface="LM Sans 10"/>
                <a:cs typeface="LM Sans 10"/>
              </a:rPr>
              <a:t> </a:t>
            </a:r>
            <a:r>
              <a:rPr sz="2180" spc="-10" dirty="0">
                <a:solidFill>
                  <a:srgbClr val="FF0000"/>
                </a:solidFill>
                <a:latin typeface="LM Mono 10"/>
                <a:cs typeface="LM Mono 10"/>
                <a:hlinkClick r:id="rId7"/>
              </a:rPr>
              <a:t>https://www.mon-oral.net/</a:t>
            </a:r>
            <a:endParaRPr sz="2180">
              <a:latin typeface="LM Mono 10"/>
              <a:cs typeface="LM Mono 1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Espace réservé du pied de page 3"/>
          <p:cNvSpPr txBox="1"/>
          <p:nvPr/>
        </p:nvSpPr>
        <p:spPr>
          <a:xfrm>
            <a:off x="1828800" y="6410848"/>
            <a:ext cx="3581400"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libri" panose="020F0502020204030204"/>
                <a:ea typeface="+mn-ea"/>
                <a:cs typeface="+mn-cs"/>
              </a:rPr>
              <a:t>Groupe de </a:t>
            </a:r>
            <a:r>
              <a:rPr kumimoji="0" sz="1200" b="0" i="0" u="none" strike="noStrike" kern="1200" cap="none" spc="0" normalizeH="0" baseline="0" noProof="0" dirty="0" err="1">
                <a:ln>
                  <a:noFill/>
                </a:ln>
                <a:solidFill>
                  <a:srgbClr val="FFFFFF"/>
                </a:solidFill>
                <a:effectLst/>
                <a:uLnTx/>
                <a:uFillTx/>
                <a:latin typeface="Calibri" panose="020F0502020204030204"/>
                <a:ea typeface="+mn-ea"/>
                <a:cs typeface="+mn-cs"/>
              </a:rPr>
              <a:t>formateurs</a:t>
            </a:r>
            <a:r>
              <a:rPr kumimoji="0" sz="1200" b="0" i="0" u="none" strike="noStrike" kern="1200" cap="none" spc="0" normalizeH="0" baseline="0" noProof="0" dirty="0">
                <a:ln>
                  <a:noFill/>
                </a:ln>
                <a:solidFill>
                  <a:srgbClr val="FFFFFF"/>
                </a:solidFill>
                <a:effectLst/>
                <a:uLnTx/>
                <a:uFillTx/>
                <a:latin typeface="Calibri" panose="020F0502020204030204"/>
                <a:ea typeface="+mn-ea"/>
                <a:cs typeface="+mn-cs"/>
              </a:rPr>
              <a:t> lycée - BORDEAUX - 2020</a:t>
            </a:r>
          </a:p>
        </p:txBody>
      </p:sp>
      <p:sp>
        <p:nvSpPr>
          <p:cNvPr id="576" name="Titre 1"/>
          <p:cNvSpPr txBox="1">
            <a:spLocks noGrp="1"/>
          </p:cNvSpPr>
          <p:nvPr>
            <p:ph type="title"/>
          </p:nvPr>
        </p:nvSpPr>
        <p:spPr>
          <a:xfrm>
            <a:off x="1825753" y="228599"/>
            <a:ext cx="8534401" cy="758954"/>
          </a:xfrm>
          <a:prstGeom prst="rect">
            <a:avLst/>
          </a:prstGeom>
        </p:spPr>
        <p:txBody>
          <a:bodyPr>
            <a:normAutofit/>
          </a:bodyPr>
          <a:lstStyle>
            <a:lvl1pPr>
              <a:defRPr sz="3600"/>
            </a:lvl1pPr>
          </a:lstStyle>
          <a:p>
            <a:r>
              <a:rPr lang="fr-FR" noProof="0" dirty="0"/>
              <a:t>Autres ressources</a:t>
            </a:r>
          </a:p>
        </p:txBody>
      </p:sp>
      <p:sp>
        <p:nvSpPr>
          <p:cNvPr id="577" name="Espace réservé du contenu 2"/>
          <p:cNvSpPr txBox="1">
            <a:spLocks noGrp="1"/>
          </p:cNvSpPr>
          <p:nvPr>
            <p:ph idx="1"/>
          </p:nvPr>
        </p:nvSpPr>
        <p:spPr>
          <a:xfrm>
            <a:off x="1693332" y="1586430"/>
            <a:ext cx="8848167" cy="4738171"/>
          </a:xfrm>
          <a:prstGeom prst="rect">
            <a:avLst/>
          </a:prstGeom>
        </p:spPr>
        <p:txBody>
          <a:bodyPr vert="horz" lIns="45719" tIns="45720" rIns="45719" bIns="45720" rtlCol="0" anchor="t">
            <a:normAutofit/>
          </a:bodyPr>
          <a:lstStyle/>
          <a:p>
            <a:pPr marL="0" indent="0" algn="ctr">
              <a:buNone/>
            </a:pPr>
            <a:endParaRPr lang="fr-FR" dirty="0"/>
          </a:p>
          <a:p>
            <a:pPr marL="0" indent="0" algn="ctr">
              <a:buNone/>
            </a:pPr>
            <a:endParaRPr lang="fr-FR" b="1" dirty="0"/>
          </a:p>
          <a:p>
            <a:pPr>
              <a:buFont typeface="Courier New" panose="02070309020205020404" pitchFamily="49" charset="0"/>
              <a:buChar char="o"/>
            </a:pPr>
            <a:r>
              <a:rPr lang="fr-FR" dirty="0" err="1"/>
              <a:t>Lumni</a:t>
            </a:r>
            <a:r>
              <a:rPr lang="fr-FR" dirty="0"/>
              <a:t> – </a:t>
            </a:r>
            <a:r>
              <a:rPr lang="fr-FR" dirty="0">
                <a:hlinkClick r:id="rId3"/>
              </a:rPr>
              <a:t>Les petits tutos du grand oral</a:t>
            </a:r>
            <a:endParaRPr lang="fr-FR" dirty="0"/>
          </a:p>
          <a:p>
            <a:pPr>
              <a:buFont typeface="Courier New" panose="02070309020205020404" pitchFamily="49" charset="0"/>
              <a:buChar char="o"/>
            </a:pPr>
            <a:r>
              <a:rPr lang="fr-FR" dirty="0">
                <a:hlinkClick r:id="rId4"/>
              </a:rPr>
              <a:t>Podcast</a:t>
            </a:r>
            <a:r>
              <a:rPr lang="fr-FR" dirty="0"/>
              <a:t> pour s’entraîner</a:t>
            </a:r>
          </a:p>
        </p:txBody>
      </p:sp>
    </p:spTree>
    <p:extLst>
      <p:ext uri="{BB962C8B-B14F-4D97-AF65-F5344CB8AC3E}">
        <p14:creationId xmlns:p14="http://schemas.microsoft.com/office/powerpoint/2010/main" val="3821094594"/>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81790" y="469659"/>
            <a:ext cx="3223889" cy="461219"/>
          </a:xfrm>
          <a:prstGeom prst="rect">
            <a:avLst/>
          </a:prstGeom>
        </p:spPr>
        <p:txBody>
          <a:bodyPr vert="horz" wrap="square" lIns="0" tIns="33975" rIns="0" bIns="0" rtlCol="0">
            <a:spAutoFit/>
          </a:bodyPr>
          <a:lstStyle/>
          <a:p>
            <a:pPr marL="25168">
              <a:spcBef>
                <a:spcPts val="268"/>
              </a:spcBef>
            </a:pPr>
            <a:r>
              <a:rPr spc="20" dirty="0"/>
              <a:t>Définition et</a:t>
            </a:r>
            <a:r>
              <a:rPr spc="-50" dirty="0"/>
              <a:t> </a:t>
            </a:r>
            <a:r>
              <a:rPr spc="10" dirty="0"/>
              <a:t>objectifs</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52852" algn="ctr" defTabSz="1812066">
              <a:spcBef>
                <a:spcPts val="317"/>
              </a:spcBef>
            </a:pPr>
            <a:fld id="{81D60167-4931-47E6-BA6A-407CBD079E47}" type="slidenum">
              <a:rPr spc="-10" dirty="0">
                <a:solidFill>
                  <a:prstClr val="black"/>
                </a:solidFill>
              </a:rPr>
              <a:pPr marL="52852" algn="ctr" defTabSz="1812066">
                <a:spcBef>
                  <a:spcPts val="317"/>
                </a:spcBef>
              </a:pPr>
              <a:t>2</a:t>
            </a:fld>
            <a:endParaRPr spc="-10" dirty="0">
              <a:solidFill>
                <a:prstClr val="black"/>
              </a:solidFill>
            </a:endParaRPr>
          </a:p>
        </p:txBody>
      </p:sp>
      <p:sp>
        <p:nvSpPr>
          <p:cNvPr id="3" name="object 3"/>
          <p:cNvSpPr txBox="1"/>
          <p:nvPr/>
        </p:nvSpPr>
        <p:spPr>
          <a:xfrm>
            <a:off x="1452649" y="1562904"/>
            <a:ext cx="9282169" cy="3161412"/>
          </a:xfrm>
          <a:prstGeom prst="rect">
            <a:avLst/>
          </a:prstGeom>
        </p:spPr>
        <p:txBody>
          <a:bodyPr vert="horz" wrap="square" lIns="0" tIns="23909" rIns="0" bIns="0" rtlCol="0">
            <a:spAutoFit/>
          </a:bodyPr>
          <a:lstStyle/>
          <a:p>
            <a:pPr marL="25168" defTabSz="1812066">
              <a:lnSpc>
                <a:spcPts val="2844"/>
              </a:lnSpc>
              <a:spcBef>
                <a:spcPts val="188"/>
              </a:spcBef>
            </a:pPr>
            <a:r>
              <a:rPr sz="2378" spc="-10" dirty="0">
                <a:solidFill>
                  <a:srgbClr val="D2681D"/>
                </a:solidFill>
                <a:latin typeface="LM Sans 12"/>
                <a:cs typeface="LM Sans 12"/>
              </a:rPr>
              <a:t>Définition</a:t>
            </a:r>
            <a:endParaRPr sz="2378" dirty="0">
              <a:solidFill>
                <a:prstClr val="black"/>
              </a:solidFill>
              <a:latin typeface="LM Sans 12"/>
              <a:cs typeface="LM Sans 12"/>
            </a:endParaRPr>
          </a:p>
          <a:p>
            <a:pPr marL="25168" marR="10067" defTabSz="1812066">
              <a:lnSpc>
                <a:spcPts val="2675"/>
              </a:lnSpc>
              <a:spcBef>
                <a:spcPts val="30"/>
              </a:spcBef>
            </a:pPr>
            <a:r>
              <a:rPr sz="2800" spc="-30" dirty="0">
                <a:solidFill>
                  <a:prstClr val="black"/>
                </a:solidFill>
                <a:latin typeface="LM Sans 10"/>
                <a:cs typeface="LM Sans 10"/>
              </a:rPr>
              <a:t>L’épreuve </a:t>
            </a:r>
            <a:r>
              <a:rPr sz="2800" spc="-20" dirty="0">
                <a:solidFill>
                  <a:prstClr val="black"/>
                </a:solidFill>
                <a:latin typeface="LM Sans 10"/>
                <a:cs typeface="LM Sans 10"/>
              </a:rPr>
              <a:t>du </a:t>
            </a:r>
            <a:r>
              <a:rPr sz="2800" i="1" spc="-20" dirty="0">
                <a:solidFill>
                  <a:prstClr val="black"/>
                </a:solidFill>
                <a:latin typeface="LM Sans 10"/>
                <a:cs typeface="LM Sans 10"/>
              </a:rPr>
              <a:t>Grand </a:t>
            </a:r>
            <a:r>
              <a:rPr sz="2800" i="1" spc="-30" dirty="0">
                <a:solidFill>
                  <a:prstClr val="black"/>
                </a:solidFill>
                <a:latin typeface="LM Sans 10"/>
                <a:cs typeface="LM Sans 10"/>
              </a:rPr>
              <a:t>oral </a:t>
            </a:r>
            <a:r>
              <a:rPr sz="2800" spc="-10" dirty="0">
                <a:solidFill>
                  <a:prstClr val="black"/>
                </a:solidFill>
                <a:latin typeface="LM Sans 10"/>
                <a:cs typeface="LM Sans 10"/>
              </a:rPr>
              <a:t>est conçue </a:t>
            </a:r>
            <a:r>
              <a:rPr sz="2800" dirty="0">
                <a:solidFill>
                  <a:prstClr val="black"/>
                </a:solidFill>
                <a:latin typeface="LM Sans 10"/>
                <a:cs typeface="LM Sans 10"/>
              </a:rPr>
              <a:t>pour </a:t>
            </a:r>
            <a:r>
              <a:rPr sz="2800" spc="-10" dirty="0">
                <a:solidFill>
                  <a:prstClr val="black"/>
                </a:solidFill>
                <a:latin typeface="LM Sans 10"/>
                <a:cs typeface="LM Sans 10"/>
              </a:rPr>
              <a:t>permettre </a:t>
            </a:r>
            <a:r>
              <a:rPr sz="2800" spc="-20" dirty="0">
                <a:solidFill>
                  <a:prstClr val="black"/>
                </a:solidFill>
                <a:latin typeface="LM Sans 10"/>
                <a:cs typeface="LM Sans 10"/>
              </a:rPr>
              <a:t>au </a:t>
            </a:r>
            <a:r>
              <a:rPr sz="2800" spc="-10" dirty="0">
                <a:solidFill>
                  <a:prstClr val="black"/>
                </a:solidFill>
                <a:latin typeface="LM Sans 10"/>
                <a:cs typeface="LM Sans 10"/>
              </a:rPr>
              <a:t>candidat </a:t>
            </a:r>
            <a:r>
              <a:rPr sz="2800" spc="-20" dirty="0">
                <a:solidFill>
                  <a:prstClr val="black"/>
                </a:solidFill>
                <a:latin typeface="LM Sans 10"/>
                <a:cs typeface="LM Sans 10"/>
              </a:rPr>
              <a:t>de  </a:t>
            </a:r>
            <a:r>
              <a:rPr sz="2800" spc="-10" dirty="0">
                <a:solidFill>
                  <a:prstClr val="black"/>
                </a:solidFill>
                <a:latin typeface="LM Sans 10"/>
                <a:cs typeface="LM Sans 10"/>
              </a:rPr>
              <a:t>montrer sa </a:t>
            </a:r>
            <a:r>
              <a:rPr sz="2800" spc="-10" dirty="0">
                <a:solidFill>
                  <a:srgbClr val="FF0000"/>
                </a:solidFill>
                <a:latin typeface="LM Sans 10"/>
                <a:cs typeface="LM Sans 10"/>
              </a:rPr>
              <a:t>capacité à </a:t>
            </a:r>
            <a:r>
              <a:rPr sz="2800" spc="-20" dirty="0">
                <a:solidFill>
                  <a:srgbClr val="FF0000"/>
                </a:solidFill>
                <a:latin typeface="LM Sans 10"/>
                <a:cs typeface="LM Sans 10"/>
              </a:rPr>
              <a:t>prendre la </a:t>
            </a:r>
            <a:r>
              <a:rPr sz="2800" spc="-30" dirty="0">
                <a:solidFill>
                  <a:srgbClr val="FF0000"/>
                </a:solidFill>
                <a:latin typeface="LM Sans 10"/>
                <a:cs typeface="LM Sans 10"/>
              </a:rPr>
              <a:t>parole </a:t>
            </a:r>
            <a:r>
              <a:rPr sz="2800" spc="-10" dirty="0">
                <a:solidFill>
                  <a:prstClr val="black"/>
                </a:solidFill>
                <a:latin typeface="LM Sans 10"/>
                <a:cs typeface="LM Sans 10"/>
              </a:rPr>
              <a:t>en </a:t>
            </a:r>
            <a:r>
              <a:rPr sz="2800" spc="-20" dirty="0">
                <a:solidFill>
                  <a:prstClr val="black"/>
                </a:solidFill>
                <a:latin typeface="LM Sans 10"/>
                <a:cs typeface="LM Sans 10"/>
              </a:rPr>
              <a:t>public de façon claire </a:t>
            </a:r>
            <a:r>
              <a:rPr sz="2800" spc="-10" dirty="0">
                <a:solidFill>
                  <a:prstClr val="black"/>
                </a:solidFill>
                <a:latin typeface="LM Sans 10"/>
                <a:cs typeface="LM Sans 10"/>
              </a:rPr>
              <a:t>et  convaincante. </a:t>
            </a:r>
            <a:endParaRPr lang="fr-FR" sz="2800" spc="-10" dirty="0">
              <a:solidFill>
                <a:prstClr val="black"/>
              </a:solidFill>
              <a:latin typeface="LM Sans 10"/>
              <a:cs typeface="LM Sans 10"/>
            </a:endParaRPr>
          </a:p>
          <a:p>
            <a:pPr marL="25168" marR="10067" defTabSz="1812066">
              <a:lnSpc>
                <a:spcPts val="2675"/>
              </a:lnSpc>
              <a:spcBef>
                <a:spcPts val="30"/>
              </a:spcBef>
            </a:pPr>
            <a:endParaRPr lang="fr-FR" sz="2800" spc="-10" dirty="0">
              <a:solidFill>
                <a:prstClr val="black"/>
              </a:solidFill>
              <a:latin typeface="LM Sans 10"/>
              <a:cs typeface="LM Sans 10"/>
            </a:endParaRPr>
          </a:p>
          <a:p>
            <a:pPr marL="25168" marR="10067" defTabSz="1812066">
              <a:lnSpc>
                <a:spcPts val="2675"/>
              </a:lnSpc>
              <a:spcBef>
                <a:spcPts val="30"/>
              </a:spcBef>
            </a:pPr>
            <a:r>
              <a:rPr sz="2800" spc="-10" dirty="0">
                <a:solidFill>
                  <a:prstClr val="black"/>
                </a:solidFill>
                <a:latin typeface="LM Sans 10"/>
                <a:cs typeface="LM Sans 10"/>
              </a:rPr>
              <a:t>Elle </a:t>
            </a:r>
            <a:r>
              <a:rPr sz="2800" spc="-20" dirty="0">
                <a:solidFill>
                  <a:prstClr val="black"/>
                </a:solidFill>
                <a:latin typeface="LM Sans 10"/>
                <a:cs typeface="LM Sans 10"/>
              </a:rPr>
              <a:t>doit lui </a:t>
            </a:r>
            <a:r>
              <a:rPr sz="2800" spc="-10" dirty="0">
                <a:solidFill>
                  <a:prstClr val="black"/>
                </a:solidFill>
                <a:latin typeface="LM Sans 10"/>
                <a:cs typeface="LM Sans 10"/>
              </a:rPr>
              <a:t>permettre </a:t>
            </a:r>
            <a:r>
              <a:rPr sz="2800" spc="-20" dirty="0">
                <a:solidFill>
                  <a:prstClr val="black"/>
                </a:solidFill>
                <a:latin typeface="LM Sans 10"/>
                <a:cs typeface="LM Sans 10"/>
              </a:rPr>
              <a:t>aussi d’utiliser les  </a:t>
            </a:r>
            <a:r>
              <a:rPr sz="2800" spc="-10" dirty="0">
                <a:solidFill>
                  <a:prstClr val="black"/>
                </a:solidFill>
                <a:latin typeface="LM Sans 10"/>
                <a:cs typeface="LM Sans 10"/>
              </a:rPr>
              <a:t>connaissances </a:t>
            </a:r>
            <a:r>
              <a:rPr sz="2800" spc="-20" dirty="0">
                <a:solidFill>
                  <a:prstClr val="black"/>
                </a:solidFill>
                <a:latin typeface="LM Sans 10"/>
                <a:cs typeface="LM Sans 10"/>
              </a:rPr>
              <a:t>liées </a:t>
            </a:r>
            <a:r>
              <a:rPr sz="2800" spc="-10" dirty="0">
                <a:solidFill>
                  <a:prstClr val="black"/>
                </a:solidFill>
                <a:latin typeface="LM Sans 10"/>
                <a:cs typeface="LM Sans 10"/>
              </a:rPr>
              <a:t>à </a:t>
            </a:r>
            <a:r>
              <a:rPr sz="2800" spc="-10" dirty="0">
                <a:solidFill>
                  <a:srgbClr val="FF0000"/>
                </a:solidFill>
                <a:latin typeface="LM Sans 10"/>
                <a:cs typeface="LM Sans 10"/>
              </a:rPr>
              <a:t>ses spécialités </a:t>
            </a:r>
            <a:r>
              <a:rPr sz="2800" dirty="0">
                <a:solidFill>
                  <a:prstClr val="black"/>
                </a:solidFill>
                <a:latin typeface="LM Sans 10"/>
                <a:cs typeface="LM Sans 10"/>
              </a:rPr>
              <a:t>pour </a:t>
            </a:r>
            <a:r>
              <a:rPr sz="2800" spc="-20" dirty="0">
                <a:solidFill>
                  <a:prstClr val="black"/>
                </a:solidFill>
                <a:latin typeface="LM Sans 10"/>
                <a:cs typeface="LM Sans 10"/>
              </a:rPr>
              <a:t>démontrer </a:t>
            </a:r>
            <a:r>
              <a:rPr sz="2800" spc="-10" dirty="0">
                <a:solidFill>
                  <a:prstClr val="black"/>
                </a:solidFill>
                <a:latin typeface="LM Sans 10"/>
                <a:cs typeface="LM Sans 10"/>
              </a:rPr>
              <a:t>ses </a:t>
            </a:r>
            <a:r>
              <a:rPr sz="2800" spc="-10" dirty="0" err="1">
                <a:solidFill>
                  <a:srgbClr val="FF0000"/>
                </a:solidFill>
                <a:latin typeface="LM Sans 10"/>
                <a:cs typeface="LM Sans 10"/>
              </a:rPr>
              <a:t>capacités</a:t>
            </a:r>
            <a:r>
              <a:rPr sz="2800" spc="-10" dirty="0">
                <a:solidFill>
                  <a:srgbClr val="FF0000"/>
                </a:solidFill>
                <a:latin typeface="LM Sans 10"/>
                <a:cs typeface="LM Sans 10"/>
              </a:rPr>
              <a:t>  </a:t>
            </a:r>
            <a:r>
              <a:rPr sz="2800" spc="-30" dirty="0" err="1">
                <a:solidFill>
                  <a:srgbClr val="FF0000"/>
                </a:solidFill>
                <a:latin typeface="LM Sans 10"/>
                <a:cs typeface="LM Sans 10"/>
              </a:rPr>
              <a:t>argumentatives</a:t>
            </a:r>
            <a:r>
              <a:rPr lang="fr-FR" sz="2800" spc="-30" dirty="0">
                <a:solidFill>
                  <a:srgbClr val="FF0000"/>
                </a:solidFill>
                <a:latin typeface="LM Sans 10"/>
                <a:cs typeface="LM Sans 10"/>
              </a:rPr>
              <a:t>.</a:t>
            </a:r>
            <a:endParaRPr lang="fr-FR" sz="2800" spc="-30" dirty="0">
              <a:solidFill>
                <a:prstClr val="black"/>
              </a:solidFill>
              <a:latin typeface="LM Sans 10"/>
              <a:cs typeface="LM Sans 10"/>
            </a:endParaRPr>
          </a:p>
          <a:p>
            <a:pPr marL="25168" marR="10067" defTabSz="1812066">
              <a:lnSpc>
                <a:spcPts val="2675"/>
              </a:lnSpc>
              <a:spcBef>
                <a:spcPts val="30"/>
              </a:spcBef>
            </a:pPr>
            <a:endParaRPr lang="fr-FR" sz="2800" spc="-20" dirty="0">
              <a:solidFill>
                <a:prstClr val="black"/>
              </a:solidFill>
              <a:latin typeface="LM Sans 10"/>
              <a:cs typeface="LM Sans 10"/>
            </a:endParaRPr>
          </a:p>
          <a:p>
            <a:pPr marL="25168" marR="10067" defTabSz="1812066">
              <a:lnSpc>
                <a:spcPts val="2675"/>
              </a:lnSpc>
              <a:spcBef>
                <a:spcPts val="30"/>
              </a:spcBef>
            </a:pPr>
            <a:r>
              <a:rPr sz="2800" spc="-20" dirty="0">
                <a:solidFill>
                  <a:prstClr val="black"/>
                </a:solidFill>
                <a:latin typeface="LM Sans 10"/>
                <a:cs typeface="LM Sans 10"/>
              </a:rPr>
              <a:t>Son </a:t>
            </a:r>
            <a:r>
              <a:rPr sz="2800" spc="-10" dirty="0">
                <a:solidFill>
                  <a:prstClr val="black"/>
                </a:solidFill>
                <a:latin typeface="LM Sans 10"/>
                <a:cs typeface="LM Sans 10"/>
              </a:rPr>
              <a:t>coefficient est </a:t>
            </a:r>
            <a:r>
              <a:rPr sz="2800" spc="-20" dirty="0">
                <a:solidFill>
                  <a:prstClr val="black"/>
                </a:solidFill>
                <a:latin typeface="LM Sans 10"/>
                <a:cs typeface="LM Sans 10"/>
              </a:rPr>
              <a:t>de </a:t>
            </a:r>
            <a:r>
              <a:rPr sz="2800" spc="-10" dirty="0">
                <a:solidFill>
                  <a:prstClr val="black"/>
                </a:solidFill>
                <a:latin typeface="LM Sans 10"/>
                <a:cs typeface="LM Sans 10"/>
              </a:rPr>
              <a:t>10 sur</a:t>
            </a:r>
            <a:r>
              <a:rPr sz="2800" spc="30" dirty="0">
                <a:solidFill>
                  <a:prstClr val="black"/>
                </a:solidFill>
                <a:latin typeface="LM Sans 10"/>
                <a:cs typeface="LM Sans 10"/>
              </a:rPr>
              <a:t> </a:t>
            </a:r>
            <a:r>
              <a:rPr sz="2800" spc="-10" dirty="0">
                <a:solidFill>
                  <a:prstClr val="black"/>
                </a:solidFill>
                <a:latin typeface="LM Sans 10"/>
                <a:cs typeface="LM Sans 10"/>
              </a:rPr>
              <a:t>100.</a:t>
            </a:r>
            <a:endParaRPr sz="2800" dirty="0">
              <a:solidFill>
                <a:prstClr val="black"/>
              </a:solidFill>
              <a:latin typeface="LM Sans 10"/>
              <a:cs typeface="LM Sans 10"/>
            </a:endParaRP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C11244-B04F-D1EB-24F9-6FA36E3112B7}"/>
              </a:ext>
            </a:extLst>
          </p:cNvPr>
          <p:cNvSpPr>
            <a:spLocks noGrp="1"/>
          </p:cNvSpPr>
          <p:nvPr>
            <p:ph type="title"/>
          </p:nvPr>
        </p:nvSpPr>
        <p:spPr>
          <a:xfrm>
            <a:off x="919119" y="107796"/>
            <a:ext cx="10353761" cy="1326321"/>
          </a:xfrm>
        </p:spPr>
        <p:txBody>
          <a:bodyPr/>
          <a:lstStyle/>
          <a:p>
            <a:r>
              <a:rPr lang="fr-FR" dirty="0"/>
              <a:t>Quelques conseils pour le sujet</a:t>
            </a:r>
          </a:p>
        </p:txBody>
      </p:sp>
      <p:pic>
        <p:nvPicPr>
          <p:cNvPr id="4" name="Image 3" descr="Une image contenant texte, capture d’écran, Police, document&#10;&#10;Le contenu généré par l’IA peut être incorrect.">
            <a:extLst>
              <a:ext uri="{FF2B5EF4-FFF2-40B4-BE49-F238E27FC236}">
                <a16:creationId xmlns:a16="http://schemas.microsoft.com/office/drawing/2014/main" id="{9B6006F5-B4C0-D709-0860-18E511C8AE01}"/>
              </a:ext>
            </a:extLst>
          </p:cNvPr>
          <p:cNvPicPr>
            <a:picLocks noChangeAspect="1"/>
          </p:cNvPicPr>
          <p:nvPr/>
        </p:nvPicPr>
        <p:blipFill>
          <a:blip r:embed="rId2"/>
          <a:stretch>
            <a:fillRect/>
          </a:stretch>
        </p:blipFill>
        <p:spPr>
          <a:xfrm>
            <a:off x="1995536" y="1242642"/>
            <a:ext cx="7621064" cy="5287113"/>
          </a:xfrm>
          <a:prstGeom prst="rect">
            <a:avLst/>
          </a:prstGeom>
        </p:spPr>
      </p:pic>
    </p:spTree>
    <p:extLst>
      <p:ext uri="{BB962C8B-B14F-4D97-AF65-F5344CB8AC3E}">
        <p14:creationId xmlns:p14="http://schemas.microsoft.com/office/powerpoint/2010/main" val="990354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4170A-7E9B-113D-3AF6-EBEB2016F60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E3DF82E-6C83-4629-443C-D8B288EB2C0E}"/>
              </a:ext>
            </a:extLst>
          </p:cNvPr>
          <p:cNvSpPr>
            <a:spLocks noGrp="1"/>
          </p:cNvSpPr>
          <p:nvPr>
            <p:ph type="title"/>
          </p:nvPr>
        </p:nvSpPr>
        <p:spPr>
          <a:xfrm>
            <a:off x="919119" y="107796"/>
            <a:ext cx="10353761" cy="1326321"/>
          </a:xfrm>
        </p:spPr>
        <p:txBody>
          <a:bodyPr/>
          <a:lstStyle/>
          <a:p>
            <a:r>
              <a:rPr lang="fr-FR" dirty="0"/>
              <a:t>Quelques conseils pour l’oral</a:t>
            </a:r>
          </a:p>
        </p:txBody>
      </p:sp>
      <p:pic>
        <p:nvPicPr>
          <p:cNvPr id="5" name="Image 4" descr="Une image contenant texte, capture d’écran, Police, document&#10;&#10;Le contenu généré par l’IA peut être incorrect.">
            <a:extLst>
              <a:ext uri="{FF2B5EF4-FFF2-40B4-BE49-F238E27FC236}">
                <a16:creationId xmlns:a16="http://schemas.microsoft.com/office/drawing/2014/main" id="{0F53F230-51D1-225B-CE71-1EBF5847E53E}"/>
              </a:ext>
            </a:extLst>
          </p:cNvPr>
          <p:cNvPicPr>
            <a:picLocks noChangeAspect="1"/>
          </p:cNvPicPr>
          <p:nvPr/>
        </p:nvPicPr>
        <p:blipFill>
          <a:blip r:embed="rId2"/>
          <a:stretch>
            <a:fillRect/>
          </a:stretch>
        </p:blipFill>
        <p:spPr>
          <a:xfrm>
            <a:off x="1854263" y="1300302"/>
            <a:ext cx="8483472" cy="5013444"/>
          </a:xfrm>
          <a:prstGeom prst="rect">
            <a:avLst/>
          </a:prstGeom>
        </p:spPr>
      </p:pic>
    </p:spTree>
    <p:extLst>
      <p:ext uri="{BB962C8B-B14F-4D97-AF65-F5344CB8AC3E}">
        <p14:creationId xmlns:p14="http://schemas.microsoft.com/office/powerpoint/2010/main" val="20936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A3CF49-2332-F143-B8DD-58664B947CDD}"/>
              </a:ext>
            </a:extLst>
          </p:cNvPr>
          <p:cNvSpPr>
            <a:spLocks noGrp="1"/>
          </p:cNvSpPr>
          <p:nvPr>
            <p:ph type="title"/>
          </p:nvPr>
        </p:nvSpPr>
        <p:spPr>
          <a:xfrm>
            <a:off x="838200" y="109787"/>
            <a:ext cx="10515600" cy="982413"/>
          </a:xfrm>
        </p:spPr>
        <p:txBody>
          <a:bodyPr/>
          <a:lstStyle/>
          <a:p>
            <a:pPr algn="ctr"/>
            <a:r>
              <a:rPr lang="fr-FR" dirty="0"/>
              <a:t>Déroulement de l’épreuve :</a:t>
            </a:r>
          </a:p>
        </p:txBody>
      </p:sp>
      <p:pic>
        <p:nvPicPr>
          <p:cNvPr id="7" name="Image 6" descr="Une image contenant texte, capture d’écran, Police&#10;&#10;Le contenu généré par l’IA peut être incorrect.">
            <a:extLst>
              <a:ext uri="{FF2B5EF4-FFF2-40B4-BE49-F238E27FC236}">
                <a16:creationId xmlns:a16="http://schemas.microsoft.com/office/drawing/2014/main" id="{2E2FC5BB-6689-25EB-7F71-A29AE0973C40}"/>
              </a:ext>
            </a:extLst>
          </p:cNvPr>
          <p:cNvPicPr>
            <a:picLocks noChangeAspect="1"/>
          </p:cNvPicPr>
          <p:nvPr/>
        </p:nvPicPr>
        <p:blipFill>
          <a:blip r:embed="rId2"/>
          <a:stretch>
            <a:fillRect/>
          </a:stretch>
        </p:blipFill>
        <p:spPr>
          <a:xfrm>
            <a:off x="6545766" y="1537742"/>
            <a:ext cx="4808034" cy="3860780"/>
          </a:xfrm>
          <a:prstGeom prst="rect">
            <a:avLst/>
          </a:prstGeom>
        </p:spPr>
      </p:pic>
      <p:pic>
        <p:nvPicPr>
          <p:cNvPr id="9" name="Image 8" descr="Une image contenant texte, capture d’écran, Police&#10;&#10;Le contenu généré par l’IA peut être incorrect.">
            <a:extLst>
              <a:ext uri="{FF2B5EF4-FFF2-40B4-BE49-F238E27FC236}">
                <a16:creationId xmlns:a16="http://schemas.microsoft.com/office/drawing/2014/main" id="{8895DF06-1694-5F57-B69D-17F2E050E895}"/>
              </a:ext>
            </a:extLst>
          </p:cNvPr>
          <p:cNvPicPr>
            <a:picLocks noChangeAspect="1"/>
          </p:cNvPicPr>
          <p:nvPr/>
        </p:nvPicPr>
        <p:blipFill>
          <a:blip r:embed="rId3"/>
          <a:stretch>
            <a:fillRect/>
          </a:stretch>
        </p:blipFill>
        <p:spPr>
          <a:xfrm>
            <a:off x="366173" y="1537742"/>
            <a:ext cx="5563596" cy="3882751"/>
          </a:xfrm>
          <a:prstGeom prst="rect">
            <a:avLst/>
          </a:prstGeom>
        </p:spPr>
      </p:pic>
    </p:spTree>
    <p:extLst>
      <p:ext uri="{BB962C8B-B14F-4D97-AF65-F5344CB8AC3E}">
        <p14:creationId xmlns:p14="http://schemas.microsoft.com/office/powerpoint/2010/main" val="347219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FFC1C-916B-97A3-FD00-DD0F40F4DA22}"/>
              </a:ext>
            </a:extLst>
          </p:cNvPr>
          <p:cNvSpPr>
            <a:spLocks noGrp="1"/>
          </p:cNvSpPr>
          <p:nvPr>
            <p:ph type="title"/>
          </p:nvPr>
        </p:nvSpPr>
        <p:spPr/>
        <p:txBody>
          <a:bodyPr/>
          <a:lstStyle/>
          <a:p>
            <a:r>
              <a:rPr lang="fr-FR" b="1" dirty="0">
                <a:solidFill>
                  <a:schemeClr val="accent2">
                    <a:lumMod val="75000"/>
                  </a:schemeClr>
                </a:solidFill>
              </a:rPr>
              <a:t>Support</a:t>
            </a:r>
          </a:p>
        </p:txBody>
      </p:sp>
      <p:pic>
        <p:nvPicPr>
          <p:cNvPr id="5" name="Image 4">
            <a:extLst>
              <a:ext uri="{FF2B5EF4-FFF2-40B4-BE49-F238E27FC236}">
                <a16:creationId xmlns:a16="http://schemas.microsoft.com/office/drawing/2014/main" id="{B831146D-EF0C-89FC-DAA5-47502F3C7449}"/>
              </a:ext>
            </a:extLst>
          </p:cNvPr>
          <p:cNvPicPr>
            <a:picLocks noChangeAspect="1"/>
          </p:cNvPicPr>
          <p:nvPr/>
        </p:nvPicPr>
        <p:blipFill>
          <a:blip r:embed="rId2"/>
          <a:stretch>
            <a:fillRect/>
          </a:stretch>
        </p:blipFill>
        <p:spPr>
          <a:xfrm>
            <a:off x="0" y="2266071"/>
            <a:ext cx="12192000" cy="2325858"/>
          </a:xfrm>
          <a:prstGeom prst="rect">
            <a:avLst/>
          </a:prstGeom>
        </p:spPr>
      </p:pic>
    </p:spTree>
    <p:extLst>
      <p:ext uri="{BB962C8B-B14F-4D97-AF65-F5344CB8AC3E}">
        <p14:creationId xmlns:p14="http://schemas.microsoft.com/office/powerpoint/2010/main" val="62882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C99AD-AD57-6ED5-61FA-7AA8FC957C03}"/>
              </a:ext>
            </a:extLst>
          </p:cNvPr>
          <p:cNvSpPr>
            <a:spLocks noGrp="1"/>
          </p:cNvSpPr>
          <p:nvPr>
            <p:ph type="title"/>
          </p:nvPr>
        </p:nvSpPr>
        <p:spPr/>
        <p:txBody>
          <a:bodyPr/>
          <a:lstStyle/>
          <a:p>
            <a:r>
              <a:rPr lang="fr-FR" b="1" dirty="0">
                <a:solidFill>
                  <a:schemeClr val="accent2">
                    <a:lumMod val="75000"/>
                  </a:schemeClr>
                </a:solidFill>
              </a:rPr>
              <a:t>Support</a:t>
            </a:r>
          </a:p>
        </p:txBody>
      </p:sp>
      <p:pic>
        <p:nvPicPr>
          <p:cNvPr id="5" name="Image 4">
            <a:extLst>
              <a:ext uri="{FF2B5EF4-FFF2-40B4-BE49-F238E27FC236}">
                <a16:creationId xmlns:a16="http://schemas.microsoft.com/office/drawing/2014/main" id="{DA19D7C6-AC5B-AEC8-0F0E-55730A76B41D}"/>
              </a:ext>
            </a:extLst>
          </p:cNvPr>
          <p:cNvPicPr>
            <a:picLocks noChangeAspect="1"/>
          </p:cNvPicPr>
          <p:nvPr/>
        </p:nvPicPr>
        <p:blipFill>
          <a:blip r:embed="rId2"/>
          <a:stretch>
            <a:fillRect/>
          </a:stretch>
        </p:blipFill>
        <p:spPr>
          <a:xfrm>
            <a:off x="1214437" y="1541000"/>
            <a:ext cx="9091613" cy="4951875"/>
          </a:xfrm>
          <a:prstGeom prst="rect">
            <a:avLst/>
          </a:prstGeom>
        </p:spPr>
      </p:pic>
    </p:spTree>
    <p:extLst>
      <p:ext uri="{BB962C8B-B14F-4D97-AF65-F5344CB8AC3E}">
        <p14:creationId xmlns:p14="http://schemas.microsoft.com/office/powerpoint/2010/main" val="58941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A9F0B-1781-B38E-FB55-6D8F6F3BEB2B}"/>
              </a:ext>
            </a:extLst>
          </p:cNvPr>
          <p:cNvSpPr>
            <a:spLocks noGrp="1"/>
          </p:cNvSpPr>
          <p:nvPr>
            <p:ph type="title"/>
          </p:nvPr>
        </p:nvSpPr>
        <p:spPr/>
        <p:txBody>
          <a:bodyPr/>
          <a:lstStyle/>
          <a:p>
            <a:r>
              <a:rPr lang="fr-FR" b="1" dirty="0">
                <a:solidFill>
                  <a:schemeClr val="accent2">
                    <a:lumMod val="75000"/>
                  </a:schemeClr>
                </a:solidFill>
              </a:rPr>
              <a:t>Support</a:t>
            </a:r>
          </a:p>
        </p:txBody>
      </p:sp>
      <p:pic>
        <p:nvPicPr>
          <p:cNvPr id="5" name="Image 4">
            <a:extLst>
              <a:ext uri="{FF2B5EF4-FFF2-40B4-BE49-F238E27FC236}">
                <a16:creationId xmlns:a16="http://schemas.microsoft.com/office/drawing/2014/main" id="{DD49C627-C57F-250E-55EB-459CFB87576F}"/>
              </a:ext>
            </a:extLst>
          </p:cNvPr>
          <p:cNvPicPr>
            <a:picLocks noChangeAspect="1"/>
          </p:cNvPicPr>
          <p:nvPr/>
        </p:nvPicPr>
        <p:blipFill>
          <a:blip r:embed="rId2"/>
          <a:stretch>
            <a:fillRect/>
          </a:stretch>
        </p:blipFill>
        <p:spPr>
          <a:xfrm>
            <a:off x="166687" y="2043112"/>
            <a:ext cx="11858625" cy="2771775"/>
          </a:xfrm>
          <a:prstGeom prst="rect">
            <a:avLst/>
          </a:prstGeom>
        </p:spPr>
      </p:pic>
    </p:spTree>
    <p:extLst>
      <p:ext uri="{BB962C8B-B14F-4D97-AF65-F5344CB8AC3E}">
        <p14:creationId xmlns:p14="http://schemas.microsoft.com/office/powerpoint/2010/main" val="204611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FBB16-ABA9-F54C-A105-56F441675209}"/>
              </a:ext>
            </a:extLst>
          </p:cNvPr>
          <p:cNvSpPr>
            <a:spLocks noGrp="1"/>
          </p:cNvSpPr>
          <p:nvPr>
            <p:ph type="title"/>
          </p:nvPr>
        </p:nvSpPr>
        <p:spPr/>
        <p:txBody>
          <a:bodyPr/>
          <a:lstStyle/>
          <a:p>
            <a:r>
              <a:rPr lang="fr-FR" dirty="0"/>
              <a:t>Le texte officiel :</a:t>
            </a:r>
            <a:br>
              <a:rPr lang="fr-FR" dirty="0">
                <a:effectLst/>
              </a:rPr>
            </a:br>
            <a:endParaRPr lang="fr-FR" dirty="0"/>
          </a:p>
        </p:txBody>
      </p:sp>
      <p:sp>
        <p:nvSpPr>
          <p:cNvPr id="3" name="Espace réservé du contenu 2">
            <a:extLst>
              <a:ext uri="{FF2B5EF4-FFF2-40B4-BE49-F238E27FC236}">
                <a16:creationId xmlns:a16="http://schemas.microsoft.com/office/drawing/2014/main" id="{A3CE2640-EE3A-4942-AE8B-8315DA7C298F}"/>
              </a:ext>
            </a:extLst>
          </p:cNvPr>
          <p:cNvSpPr>
            <a:spLocks noGrp="1"/>
          </p:cNvSpPr>
          <p:nvPr>
            <p:ph idx="1"/>
          </p:nvPr>
        </p:nvSpPr>
        <p:spPr/>
        <p:txBody>
          <a:bodyPr>
            <a:normAutofit/>
          </a:bodyPr>
          <a:lstStyle/>
          <a:p>
            <a:r>
              <a:rPr lang="fr-FR" i="1" dirty="0"/>
              <a:t>« Au début de l'</a:t>
            </a:r>
            <a:r>
              <a:rPr lang="fr-FR" i="1" dirty="0" err="1"/>
              <a:t>épreuve</a:t>
            </a:r>
            <a:r>
              <a:rPr lang="fr-FR" i="1" dirty="0"/>
              <a:t>, le candidat </a:t>
            </a:r>
            <a:r>
              <a:rPr lang="fr-FR" i="1" dirty="0" err="1"/>
              <a:t>présente</a:t>
            </a:r>
            <a:r>
              <a:rPr lang="fr-FR" i="1" dirty="0"/>
              <a:t> au jury deux questions. Elles mettent en lumière un des grands enjeux du ou des programmes de ces enseignements (de spécialité́). Pour les candidats scolarisés, elles ont été́ élaborées et préparées par le candidat avec ses professeurs et, s'il le souhaite, avec d'autres élèves. » </a:t>
            </a:r>
            <a:endParaRPr lang="fr-FR" dirty="0">
              <a:effectLst/>
            </a:endParaRPr>
          </a:p>
          <a:p>
            <a:r>
              <a:rPr lang="fr-FR" dirty="0"/>
              <a:t>« Le jury valorise la solidité́ des connaissances du candidat, sa capacité́ à argumenter et à relier les savoirs, son esprit critique, la précision de son expression, la clarté́ de son propos, son engagement dans sa parole, sa force de conviction. » </a:t>
            </a:r>
            <a:endParaRPr lang="fr-FR" dirty="0">
              <a:effectLst/>
            </a:endParaRPr>
          </a:p>
          <a:p>
            <a:endParaRPr lang="fr-FR" dirty="0"/>
          </a:p>
        </p:txBody>
      </p:sp>
    </p:spTree>
    <p:extLst>
      <p:ext uri="{BB962C8B-B14F-4D97-AF65-F5344CB8AC3E}">
        <p14:creationId xmlns:p14="http://schemas.microsoft.com/office/powerpoint/2010/main" val="50786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20595-56D4-3F46-BABE-2B8D42A8698F}"/>
              </a:ext>
            </a:extLst>
          </p:cNvPr>
          <p:cNvSpPr>
            <a:spLocks noGrp="1"/>
          </p:cNvSpPr>
          <p:nvPr>
            <p:ph type="title"/>
          </p:nvPr>
        </p:nvSpPr>
        <p:spPr>
          <a:xfrm>
            <a:off x="0" y="365125"/>
            <a:ext cx="2768600" cy="6378575"/>
          </a:xfrm>
        </p:spPr>
        <p:txBody>
          <a:bodyPr/>
          <a:lstStyle/>
          <a:p>
            <a:r>
              <a:rPr lang="fr-FR" dirty="0"/>
              <a:t>Grille </a:t>
            </a:r>
          </a:p>
        </p:txBody>
      </p:sp>
      <p:pic>
        <p:nvPicPr>
          <p:cNvPr id="5121" name="Picture 1" descr="page20image25513632">
            <a:extLst>
              <a:ext uri="{FF2B5EF4-FFF2-40B4-BE49-F238E27FC236}">
                <a16:creationId xmlns:a16="http://schemas.microsoft.com/office/drawing/2014/main" id="{2683FBBE-493E-954A-951A-5DEF3EEAB6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5283" y="25784"/>
            <a:ext cx="9559754" cy="683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66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75D4E-27B6-2EC1-0F6D-747194BDC763}"/>
              </a:ext>
            </a:extLst>
          </p:cNvPr>
          <p:cNvSpPr>
            <a:spLocks noGrp="1"/>
          </p:cNvSpPr>
          <p:nvPr>
            <p:ph type="title"/>
          </p:nvPr>
        </p:nvSpPr>
        <p:spPr>
          <a:xfrm>
            <a:off x="913795" y="107795"/>
            <a:ext cx="10353761" cy="1326321"/>
          </a:xfrm>
        </p:spPr>
        <p:txBody>
          <a:bodyPr/>
          <a:lstStyle/>
          <a:p>
            <a:r>
              <a:rPr lang="fr-FR" dirty="0"/>
              <a:t>Les critères d’évaluation</a:t>
            </a:r>
          </a:p>
        </p:txBody>
      </p:sp>
      <p:pic>
        <p:nvPicPr>
          <p:cNvPr id="4" name="Image 3" descr="Une image contenant texte, capture d’écran, Police&#10;&#10;Le contenu généré par l’IA peut être incorrect.">
            <a:extLst>
              <a:ext uri="{FF2B5EF4-FFF2-40B4-BE49-F238E27FC236}">
                <a16:creationId xmlns:a16="http://schemas.microsoft.com/office/drawing/2014/main" id="{D63A3C44-D672-5503-57A5-B497E6F1565A}"/>
              </a:ext>
            </a:extLst>
          </p:cNvPr>
          <p:cNvPicPr>
            <a:picLocks noChangeAspect="1"/>
          </p:cNvPicPr>
          <p:nvPr/>
        </p:nvPicPr>
        <p:blipFill>
          <a:blip r:embed="rId2"/>
          <a:stretch>
            <a:fillRect/>
          </a:stretch>
        </p:blipFill>
        <p:spPr>
          <a:xfrm>
            <a:off x="768829" y="1215449"/>
            <a:ext cx="10326541" cy="5229955"/>
          </a:xfrm>
          <a:prstGeom prst="rect">
            <a:avLst/>
          </a:prstGeom>
        </p:spPr>
      </p:pic>
    </p:spTree>
    <p:extLst>
      <p:ext uri="{BB962C8B-B14F-4D97-AF65-F5344CB8AC3E}">
        <p14:creationId xmlns:p14="http://schemas.microsoft.com/office/powerpoint/2010/main" val="277596157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691</Words>
  <Application>Microsoft Office PowerPoint</Application>
  <PresentationFormat>Grand écran</PresentationFormat>
  <Paragraphs>72</Paragraphs>
  <Slides>21</Slides>
  <Notes>1</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21</vt:i4>
      </vt:variant>
    </vt:vector>
  </HeadingPairs>
  <TitlesOfParts>
    <vt:vector size="32" baseType="lpstr">
      <vt:lpstr>Arial</vt:lpstr>
      <vt:lpstr>Bookman Old Style</vt:lpstr>
      <vt:lpstr>Calibri</vt:lpstr>
      <vt:lpstr>Courier New</vt:lpstr>
      <vt:lpstr>LM Mono 10</vt:lpstr>
      <vt:lpstr>LM Sans 10</vt:lpstr>
      <vt:lpstr>LM Sans 12</vt:lpstr>
      <vt:lpstr>LM Sans 8</vt:lpstr>
      <vt:lpstr>Rockwell</vt:lpstr>
      <vt:lpstr>Office Theme</vt:lpstr>
      <vt:lpstr>Damask</vt:lpstr>
      <vt:lpstr>LE GRAND ORAL</vt:lpstr>
      <vt:lpstr>Définition et objectifs</vt:lpstr>
      <vt:lpstr>Déroulement de l’épreuve :</vt:lpstr>
      <vt:lpstr>Support</vt:lpstr>
      <vt:lpstr>Support</vt:lpstr>
      <vt:lpstr>Support</vt:lpstr>
      <vt:lpstr>Le texte officiel : </vt:lpstr>
      <vt:lpstr>Grille </vt:lpstr>
      <vt:lpstr>Les critères d’évaluation</vt:lpstr>
      <vt:lpstr>Attendus 1</vt:lpstr>
      <vt:lpstr>Attendus 2</vt:lpstr>
      <vt:lpstr>Présentation PowerPoint</vt:lpstr>
      <vt:lpstr>Démarche :</vt:lpstr>
      <vt:lpstr>Exemple de reformulation :</vt:lpstr>
      <vt:lpstr>Les mathématiques</vt:lpstr>
      <vt:lpstr>Les mathématiques</vt:lpstr>
      <vt:lpstr>Les mathématiques</vt:lpstr>
      <vt:lpstr>Les ressources</vt:lpstr>
      <vt:lpstr>Autres ressources</vt:lpstr>
      <vt:lpstr>Quelques conseils pour le sujet</vt:lpstr>
      <vt:lpstr>Quelques conseils pour l’oral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GRAND ORAL</dc:title>
  <dc:creator>Stella HEINRICH</dc:creator>
  <cp:lastModifiedBy>HEINRICH STELLA</cp:lastModifiedBy>
  <cp:revision>5</cp:revision>
  <dcterms:created xsi:type="dcterms:W3CDTF">2022-03-31T09:26:55Z</dcterms:created>
  <dcterms:modified xsi:type="dcterms:W3CDTF">2026-02-12T15:52:22Z</dcterms:modified>
</cp:coreProperties>
</file>