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E639A-FFFC-4604-BB47-4665E5B6A7A8}" type="datetimeFigureOut">
              <a:rPr lang="fr-FR" smtClean="0"/>
              <a:t>29/11/2009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CCFDF-EFA4-47FA-B9A2-BBE082FEA307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image" Target="../media/image4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600" dirty="0" smtClean="0"/>
              <a:t>Applications directes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5400" dirty="0" smtClean="0">
                <a:solidFill>
                  <a:srgbClr val="002060"/>
                </a:solidFill>
              </a:rPr>
              <a:t>Trigonométrie</a:t>
            </a:r>
            <a:endParaRPr lang="fr-FR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Hypoténuse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5169" y="1357299"/>
            <a:ext cx="393405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428728" y="4214818"/>
          <a:ext cx="1709903" cy="1000132"/>
        </p:xfrm>
        <a:graphic>
          <a:graphicData uri="http://schemas.openxmlformats.org/presentationml/2006/ole">
            <p:oleObj spid="_x0000_s9219" name="Équation" r:id="rId4" imgW="67284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286248" y="4214818"/>
          <a:ext cx="2064789" cy="1000132"/>
        </p:xfrm>
        <a:graphic>
          <a:graphicData uri="http://schemas.openxmlformats.org/presentationml/2006/ole">
            <p:oleObj spid="_x0000_s9220" name="Équation" r:id="rId5" imgW="81252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1500166" y="5357826"/>
          <a:ext cx="5732900" cy="857256"/>
        </p:xfrm>
        <a:graphic>
          <a:graphicData uri="http://schemas.openxmlformats.org/presentationml/2006/ole">
            <p:oleObj spid="_x0000_s9221" name="Équation" r:id="rId6" imgW="13586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adjacent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285860"/>
            <a:ext cx="3962410" cy="283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071538" y="4071942"/>
          <a:ext cx="2428892" cy="1344565"/>
        </p:xfrm>
        <a:graphic>
          <a:graphicData uri="http://schemas.openxmlformats.org/presentationml/2006/ole">
            <p:oleObj spid="_x0000_s10243" name="Équation" r:id="rId4" imgW="71100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214810" y="4214818"/>
          <a:ext cx="2071702" cy="973072"/>
        </p:xfrm>
        <a:graphic>
          <a:graphicData uri="http://schemas.openxmlformats.org/presentationml/2006/ole">
            <p:oleObj spid="_x0000_s10244" name="Équation" r:id="rId5" imgW="8380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1785918" y="5429264"/>
          <a:ext cx="5179255" cy="714380"/>
        </p:xfrm>
        <a:graphic>
          <a:graphicData uri="http://schemas.openxmlformats.org/presentationml/2006/ole">
            <p:oleObj spid="_x0000_s10245" name="Équation" r:id="rId6" imgW="14731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adjacent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Hypoténuse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357298"/>
            <a:ext cx="3810009" cy="268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500166" y="4214818"/>
          <a:ext cx="1857388" cy="992742"/>
        </p:xfrm>
        <a:graphic>
          <a:graphicData uri="http://schemas.openxmlformats.org/presentationml/2006/ole">
            <p:oleObj spid="_x0000_s11267" name="Équation" r:id="rId4" imgW="73656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071934" y="4286256"/>
          <a:ext cx="2193838" cy="1000132"/>
        </p:xfrm>
        <a:graphic>
          <a:graphicData uri="http://schemas.openxmlformats.org/presentationml/2006/ole">
            <p:oleObj spid="_x0000_s11268" name="Équation" r:id="rId5" imgW="8632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2571736" y="5429263"/>
          <a:ext cx="3143272" cy="1036611"/>
        </p:xfrm>
        <a:graphic>
          <a:graphicData uri="http://schemas.openxmlformats.org/presentationml/2006/ole">
            <p:oleObj spid="_x0000_s11269" name="Équation" r:id="rId6" imgW="11937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Hypoténuse</a:t>
            </a:r>
          </a:p>
          <a:p>
            <a:pPr>
              <a:buNone/>
            </a:pPr>
            <a:endParaRPr lang="fr-FR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500173"/>
            <a:ext cx="3562357" cy="25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643042" y="4000504"/>
          <a:ext cx="2143140" cy="1165567"/>
        </p:xfrm>
        <a:graphic>
          <a:graphicData uri="http://schemas.openxmlformats.org/presentationml/2006/ole">
            <p:oleObj spid="_x0000_s12291" name="Équation" r:id="rId4" imgW="72360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214810" y="4286256"/>
          <a:ext cx="2161576" cy="1000132"/>
        </p:xfrm>
        <a:graphic>
          <a:graphicData uri="http://schemas.openxmlformats.org/presentationml/2006/ole">
            <p:oleObj spid="_x0000_s12292" name="Équation" r:id="rId5" imgW="8506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2714612" y="5429264"/>
          <a:ext cx="3165485" cy="1055162"/>
        </p:xfrm>
        <a:graphic>
          <a:graphicData uri="http://schemas.openxmlformats.org/presentationml/2006/ole">
            <p:oleObj spid="_x0000_s12293" name="Équation" r:id="rId6" imgW="1180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Côté adjacent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500174"/>
            <a:ext cx="3757621" cy="265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142975" y="4214818"/>
          <a:ext cx="2138531" cy="1143008"/>
        </p:xfrm>
        <a:graphic>
          <a:graphicData uri="http://schemas.openxmlformats.org/presentationml/2006/ole">
            <p:oleObj spid="_x0000_s13315" name="Équation" r:id="rId4" imgW="73656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071934" y="4286256"/>
          <a:ext cx="2286016" cy="1042154"/>
        </p:xfrm>
        <a:graphic>
          <a:graphicData uri="http://schemas.openxmlformats.org/presentationml/2006/ole">
            <p:oleObj spid="_x0000_s13316" name="Équation" r:id="rId5" imgW="8632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2357422" y="5500702"/>
          <a:ext cx="3286148" cy="1095383"/>
        </p:xfrm>
        <a:graphic>
          <a:graphicData uri="http://schemas.openxmlformats.org/presentationml/2006/ole">
            <p:oleObj spid="_x0000_s13317" name="Équation" r:id="rId6" imgW="1180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Hypoténuse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7238" y="3424238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7238" y="3424238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1500173"/>
            <a:ext cx="3695708" cy="262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1357290" y="4286256"/>
          <a:ext cx="2000264" cy="1169966"/>
        </p:xfrm>
        <a:graphic>
          <a:graphicData uri="http://schemas.openxmlformats.org/presentationml/2006/ole">
            <p:oleObj spid="_x0000_s14342" name="Équation" r:id="rId5" imgW="672840" imgH="393480" progId="Equation.3">
              <p:embed/>
            </p:oleObj>
          </a:graphicData>
        </a:graphic>
      </p:graphicFrame>
      <p:graphicFrame>
        <p:nvGraphicFramePr>
          <p:cNvPr id="9" name="Objet 8"/>
          <p:cNvGraphicFramePr>
            <a:graphicFrameLocks noChangeAspect="1"/>
          </p:cNvGraphicFramePr>
          <p:nvPr/>
        </p:nvGraphicFramePr>
        <p:xfrm>
          <a:off x="3929058" y="4286256"/>
          <a:ext cx="2108573" cy="1071570"/>
        </p:xfrm>
        <a:graphic>
          <a:graphicData uri="http://schemas.openxmlformats.org/presentationml/2006/ole">
            <p:oleObj spid="_x0000_s14343" name="Équation" r:id="rId6" imgW="774360" imgH="393480" progId="Equation.3">
              <p:embed/>
            </p:oleObj>
          </a:graphicData>
        </a:graphic>
      </p:graphicFrame>
      <p:graphicFrame>
        <p:nvGraphicFramePr>
          <p:cNvPr id="10" name="Objet 9"/>
          <p:cNvGraphicFramePr>
            <a:graphicFrameLocks noChangeAspect="1"/>
          </p:cNvGraphicFramePr>
          <p:nvPr/>
        </p:nvGraphicFramePr>
        <p:xfrm>
          <a:off x="2428860" y="5500702"/>
          <a:ext cx="3071834" cy="1023945"/>
        </p:xfrm>
        <a:graphic>
          <a:graphicData uri="http://schemas.openxmlformats.org/presentationml/2006/ole">
            <p:oleObj spid="_x0000_s14344" name="Équation" r:id="rId7" imgW="1180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Côté adjacent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428736"/>
            <a:ext cx="3890972" cy="286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285852" y="4143380"/>
          <a:ext cx="2071702" cy="1146835"/>
        </p:xfrm>
        <a:graphic>
          <a:graphicData uri="http://schemas.openxmlformats.org/presentationml/2006/ole">
            <p:oleObj spid="_x0000_s15363" name="Équation" r:id="rId4" imgW="71100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286248" y="4143380"/>
          <a:ext cx="2214578" cy="1056183"/>
        </p:xfrm>
        <a:graphic>
          <a:graphicData uri="http://schemas.openxmlformats.org/presentationml/2006/ole">
            <p:oleObj spid="_x0000_s15364" name="Équation" r:id="rId5" imgW="8254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2500298" y="5357825"/>
          <a:ext cx="3429024" cy="1107289"/>
        </p:xfrm>
        <a:graphic>
          <a:graphicData uri="http://schemas.openxmlformats.org/presentationml/2006/ole">
            <p:oleObj spid="_x0000_s15365" name="Équation" r:id="rId6" imgW="1218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FontTx/>
              <a:buChar char="-"/>
            </a:pPr>
            <a:r>
              <a:rPr lang="fr-FR" dirty="0" smtClean="0"/>
              <a:t>Côté adjacent</a:t>
            </a:r>
          </a:p>
          <a:p>
            <a:pPr>
              <a:buFontTx/>
              <a:buChar char="-"/>
            </a:pPr>
            <a:r>
              <a:rPr lang="fr-FR" dirty="0" smtClean="0"/>
              <a:t>Hypoténuse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r>
              <a:rPr lang="fr-FR" dirty="0" smtClean="0"/>
              <a:t>Ainsi x = 71°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1357298"/>
            <a:ext cx="449982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571472" y="3786190"/>
          <a:ext cx="3387544" cy="1071570"/>
        </p:xfrm>
        <a:graphic>
          <a:graphicData uri="http://schemas.openxmlformats.org/presentationml/2006/ole">
            <p:oleObj spid="_x0000_s1027" name="Équation" r:id="rId4" imgW="12445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FontTx/>
              <a:buChar char="-"/>
            </a:pPr>
            <a:r>
              <a:rPr lang="fr-FR" dirty="0" smtClean="0"/>
              <a:t>Côté opposé</a:t>
            </a:r>
          </a:p>
          <a:p>
            <a:pPr>
              <a:buFontTx/>
              <a:buChar char="-"/>
            </a:pPr>
            <a:r>
              <a:rPr lang="fr-FR" dirty="0" smtClean="0"/>
              <a:t>Hypoténuse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r>
              <a:rPr lang="fr-FR" dirty="0" smtClean="0"/>
              <a:t>Ainsi x = 19°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500174"/>
            <a:ext cx="4282009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000100" y="3643314"/>
          <a:ext cx="3318410" cy="1071570"/>
        </p:xfrm>
        <a:graphic>
          <a:graphicData uri="http://schemas.openxmlformats.org/presentationml/2006/ole">
            <p:oleObj spid="_x0000_s2051" name="Équation" r:id="rId4" imgW="1218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FontTx/>
              <a:buChar char="-"/>
            </a:pPr>
            <a:r>
              <a:rPr lang="fr-FR" dirty="0" smtClean="0"/>
              <a:t>Côté adjacent</a:t>
            </a:r>
          </a:p>
          <a:p>
            <a:pPr>
              <a:buFontTx/>
              <a:buChar char="-"/>
            </a:pPr>
            <a:r>
              <a:rPr lang="fr-FR" dirty="0" smtClean="0"/>
              <a:t>Hypoténuse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r>
              <a:rPr lang="fr-FR" dirty="0" smtClean="0"/>
              <a:t>Ainsi x = 60°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00174"/>
            <a:ext cx="4286280" cy="297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571472" y="3714752"/>
          <a:ext cx="3422111" cy="1071570"/>
        </p:xfrm>
        <a:graphic>
          <a:graphicData uri="http://schemas.openxmlformats.org/presentationml/2006/ole">
            <p:oleObj spid="_x0000_s3076" name="Équation" r:id="rId4" imgW="12571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FontTx/>
              <a:buChar char="-"/>
            </a:pPr>
            <a:r>
              <a:rPr lang="fr-FR" dirty="0" smtClean="0"/>
              <a:t>Côté opposé</a:t>
            </a:r>
          </a:p>
          <a:p>
            <a:pPr>
              <a:buFontTx/>
              <a:buChar char="-"/>
            </a:pPr>
            <a:r>
              <a:rPr lang="fr-FR" dirty="0" smtClean="0"/>
              <a:t>Hypoténuse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r>
              <a:rPr lang="fr-FR" dirty="0" smtClean="0"/>
              <a:t>Ainsi x = 23°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643050"/>
            <a:ext cx="409440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571472" y="3500438"/>
          <a:ext cx="3429024" cy="1362817"/>
        </p:xfrm>
        <a:graphic>
          <a:graphicData uri="http://schemas.openxmlformats.org/presentationml/2006/ole">
            <p:oleObj spid="_x0000_s4099" name="Équation" r:id="rId4" imgW="9903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FontTx/>
              <a:buChar char="-"/>
            </a:pPr>
            <a:r>
              <a:rPr lang="fr-FR" dirty="0" smtClean="0"/>
              <a:t>Côté adjacent</a:t>
            </a:r>
          </a:p>
          <a:p>
            <a:pPr>
              <a:buFontTx/>
              <a:buChar char="-"/>
            </a:pPr>
            <a:r>
              <a:rPr lang="fr-FR" dirty="0" smtClean="0"/>
              <a:t>Côté opposé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r>
              <a:rPr lang="fr-FR" dirty="0" smtClean="0"/>
              <a:t>Ainsi x = 70°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357298"/>
            <a:ext cx="4095761" cy="3091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642910" y="3571876"/>
          <a:ext cx="3318410" cy="1285884"/>
        </p:xfrm>
        <a:graphic>
          <a:graphicData uri="http://schemas.openxmlformats.org/presentationml/2006/ole">
            <p:oleObj spid="_x0000_s5123" name="Équation" r:id="rId4" imgW="10159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Hypoténuse</a:t>
            </a:r>
          </a:p>
          <a:p>
            <a:r>
              <a:rPr lang="fr-FR" dirty="0" smtClean="0"/>
              <a:t>On cherche :</a:t>
            </a:r>
          </a:p>
          <a:p>
            <a:pPr>
              <a:buFontTx/>
              <a:buChar char="-"/>
            </a:pPr>
            <a:r>
              <a:rPr lang="fr-FR" dirty="0" smtClean="0"/>
              <a:t>Côté adjacent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357298"/>
            <a:ext cx="4029085" cy="280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142976" y="4000504"/>
          <a:ext cx="2214578" cy="1183654"/>
        </p:xfrm>
        <a:graphic>
          <a:graphicData uri="http://schemas.openxmlformats.org/presentationml/2006/ole">
            <p:oleObj spid="_x0000_s6147" name="Équation" r:id="rId4" imgW="73656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3786182" y="4214818"/>
          <a:ext cx="2067093" cy="928694"/>
        </p:xfrm>
        <a:graphic>
          <a:graphicData uri="http://schemas.openxmlformats.org/presentationml/2006/ole">
            <p:oleObj spid="_x0000_s6148" name="Équation" r:id="rId5" imgW="87624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1857356" y="5286388"/>
          <a:ext cx="4410075" cy="652462"/>
        </p:xfrm>
        <a:graphic>
          <a:graphicData uri="http://schemas.openxmlformats.org/presentationml/2006/ole">
            <p:oleObj spid="_x0000_s6149" name="Équation" r:id="rId6" imgW="13716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Hypoténuse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1428736"/>
            <a:ext cx="3590932" cy="2468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928662" y="4143380"/>
          <a:ext cx="2143140" cy="1165567"/>
        </p:xfrm>
        <a:graphic>
          <a:graphicData uri="http://schemas.openxmlformats.org/presentationml/2006/ole">
            <p:oleObj spid="_x0000_s7171" name="Équation" r:id="rId4" imgW="72360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286248" y="4214818"/>
          <a:ext cx="2007177" cy="928694"/>
        </p:xfrm>
        <a:graphic>
          <a:graphicData uri="http://schemas.openxmlformats.org/presentationml/2006/ole">
            <p:oleObj spid="_x0000_s7172" name="Équation" r:id="rId5" imgW="8506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1928794" y="5429264"/>
          <a:ext cx="5206044" cy="785818"/>
        </p:xfrm>
        <a:graphic>
          <a:graphicData uri="http://schemas.openxmlformats.org/presentationml/2006/ole">
            <p:oleObj spid="_x0000_s7173" name="Équation" r:id="rId6" imgW="13460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2B.8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connaît :</a:t>
            </a:r>
          </a:p>
          <a:p>
            <a:pPr>
              <a:buNone/>
            </a:pPr>
            <a:r>
              <a:rPr lang="fr-FR" dirty="0" smtClean="0"/>
              <a:t>- Côté adjacent</a:t>
            </a:r>
          </a:p>
          <a:p>
            <a:r>
              <a:rPr lang="fr-FR" dirty="0" smtClean="0"/>
              <a:t>On cherche :</a:t>
            </a:r>
          </a:p>
          <a:p>
            <a:pPr>
              <a:buNone/>
            </a:pPr>
            <a:r>
              <a:rPr lang="fr-FR" dirty="0" smtClean="0"/>
              <a:t>- Côté opposé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428736"/>
            <a:ext cx="3871922" cy="2771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142976" y="4143380"/>
          <a:ext cx="2138531" cy="1143008"/>
        </p:xfrm>
        <a:graphic>
          <a:graphicData uri="http://schemas.openxmlformats.org/presentationml/2006/ole">
            <p:oleObj spid="_x0000_s8195" name="Équation" r:id="rId4" imgW="736560" imgH="393480" progId="Equation.3">
              <p:embed/>
            </p:oleObj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4071934" y="4214818"/>
          <a:ext cx="2500330" cy="1156869"/>
        </p:xfrm>
        <a:graphic>
          <a:graphicData uri="http://schemas.openxmlformats.org/presentationml/2006/ole">
            <p:oleObj spid="_x0000_s8196" name="Équation" r:id="rId5" imgW="850680" imgH="393480" progId="Equation.3">
              <p:embed/>
            </p:oleObj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1714480" y="5500702"/>
          <a:ext cx="5255158" cy="785818"/>
        </p:xfrm>
        <a:graphic>
          <a:graphicData uri="http://schemas.openxmlformats.org/presentationml/2006/ole">
            <p:oleObj spid="_x0000_s8197" name="Équation" r:id="rId6" imgW="13586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202</Words>
  <Application>Microsoft Office PowerPoint</Application>
  <PresentationFormat>Affichage à l'écran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Thème Office</vt:lpstr>
      <vt:lpstr>Microsoft Éditeur d'équations 3.0</vt:lpstr>
      <vt:lpstr>Applications directes</vt:lpstr>
      <vt:lpstr>Exercice 2B.1</vt:lpstr>
      <vt:lpstr>Exercice 2B.2</vt:lpstr>
      <vt:lpstr>Exercice 2B.3</vt:lpstr>
      <vt:lpstr>Exercice 2B.4</vt:lpstr>
      <vt:lpstr>Exercice 2B.5</vt:lpstr>
      <vt:lpstr>Exercice 2B.6</vt:lpstr>
      <vt:lpstr>Exercice 2B.7</vt:lpstr>
      <vt:lpstr>Exercice 2B.8</vt:lpstr>
      <vt:lpstr>Exercice 2B.9</vt:lpstr>
      <vt:lpstr>Exercice 2B.10</vt:lpstr>
      <vt:lpstr>Exercice 2B.11</vt:lpstr>
      <vt:lpstr>Exercice 2B.12</vt:lpstr>
      <vt:lpstr>Exercice 2B.13</vt:lpstr>
      <vt:lpstr>Exercice 2B.14</vt:lpstr>
      <vt:lpstr>Exercice 2B.15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 directes</dc:title>
  <dc:creator>Nstl</dc:creator>
  <cp:lastModifiedBy>Nstl</cp:lastModifiedBy>
  <cp:revision>22</cp:revision>
  <dcterms:created xsi:type="dcterms:W3CDTF">2009-11-29T11:57:13Z</dcterms:created>
  <dcterms:modified xsi:type="dcterms:W3CDTF">2009-11-29T12:38:02Z</dcterms:modified>
</cp:coreProperties>
</file>