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6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1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9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1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6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1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8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499C-27C9-4AD1-B076-B7E971E72C69}" type="datetimeFigureOut">
              <a:rPr lang="fr-FR" smtClean="0"/>
              <a:t>21/09/2015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DA03-0E9A-422A-B45E-6F9FE9C592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Corrigé : Fiche révision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Nombres entiers et rationnels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1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721265" cy="37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8" y="1877300"/>
            <a:ext cx="10486009" cy="27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0" y="1690688"/>
            <a:ext cx="10729395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" y="1834436"/>
            <a:ext cx="11507215" cy="26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46" y="1386859"/>
            <a:ext cx="10631649" cy="46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4" y="1537024"/>
            <a:ext cx="11335637" cy="25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6" y="1690688"/>
            <a:ext cx="11147309" cy="41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5" y="1456061"/>
            <a:ext cx="10887510" cy="24441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25" y="3900196"/>
            <a:ext cx="5973050" cy="26668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61453" y="2054601"/>
            <a:ext cx="27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0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676261" y="302311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carreau mesure 22 cm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359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Corrigé : Fiche révision</vt:lpstr>
      <vt:lpstr>Exercice 1</vt:lpstr>
      <vt:lpstr>Exercice 1</vt:lpstr>
      <vt:lpstr>Exercice 2</vt:lpstr>
      <vt:lpstr>Exercice 2</vt:lpstr>
      <vt:lpstr>Exercice 3</vt:lpstr>
      <vt:lpstr>Exercice 3</vt:lpstr>
      <vt:lpstr>Exercice 4</vt:lpstr>
      <vt:lpstr>Exercice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Corrigé : Fiche révision</dc:title>
  <dc:creator>Stella HEINRICH</dc:creator>
  <cp:lastModifiedBy>Stella HEINRICH</cp:lastModifiedBy>
  <cp:revision>4</cp:revision>
  <dcterms:created xsi:type="dcterms:W3CDTF">2015-09-20T12:32:08Z</dcterms:created>
  <dcterms:modified xsi:type="dcterms:W3CDTF">2015-09-21T14:22:03Z</dcterms:modified>
</cp:coreProperties>
</file>